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1.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3.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4.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5.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6.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7.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1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19.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2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21.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23.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24.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25.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26.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27.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8.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9.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30.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31.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32.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33.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34.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35.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36.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37.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38.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39.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40.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notesSlides/notesSlide41.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42.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43.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44.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45.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46.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47.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48.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49.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50.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51.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notesSlides/notesSlide52.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53.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54.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55.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56.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9"/>
  </p:notesMasterIdLst>
  <p:handoutMasterIdLst>
    <p:handoutMasterId r:id="rId60"/>
  </p:handoutMasterIdLst>
  <p:sldIdLst>
    <p:sldId id="256" r:id="rId2"/>
    <p:sldId id="258" r:id="rId3"/>
    <p:sldId id="310" r:id="rId4"/>
    <p:sldId id="305" r:id="rId5"/>
    <p:sldId id="306" r:id="rId6"/>
    <p:sldId id="307" r:id="rId7"/>
    <p:sldId id="308" r:id="rId8"/>
    <p:sldId id="309" r:id="rId9"/>
    <p:sldId id="259" r:id="rId10"/>
    <p:sldId id="266" r:id="rId11"/>
    <p:sldId id="264" r:id="rId12"/>
    <p:sldId id="312" r:id="rId13"/>
    <p:sldId id="313" r:id="rId14"/>
    <p:sldId id="314" r:id="rId15"/>
    <p:sldId id="315" r:id="rId16"/>
    <p:sldId id="316" r:id="rId17"/>
    <p:sldId id="352" r:id="rId18"/>
    <p:sldId id="353" r:id="rId19"/>
    <p:sldId id="318" r:id="rId20"/>
    <p:sldId id="319" r:id="rId21"/>
    <p:sldId id="320" r:id="rId22"/>
    <p:sldId id="354" r:id="rId23"/>
    <p:sldId id="322" r:id="rId24"/>
    <p:sldId id="355" r:id="rId25"/>
    <p:sldId id="356" r:id="rId26"/>
    <p:sldId id="323" r:id="rId27"/>
    <p:sldId id="324" r:id="rId28"/>
    <p:sldId id="325" r:id="rId29"/>
    <p:sldId id="326" r:id="rId30"/>
    <p:sldId id="327" r:id="rId31"/>
    <p:sldId id="328" r:id="rId32"/>
    <p:sldId id="329" r:id="rId33"/>
    <p:sldId id="358" r:id="rId34"/>
    <p:sldId id="330" r:id="rId35"/>
    <p:sldId id="331" r:id="rId36"/>
    <p:sldId id="332" r:id="rId37"/>
    <p:sldId id="333" r:id="rId38"/>
    <p:sldId id="334" r:id="rId39"/>
    <p:sldId id="336" r:id="rId40"/>
    <p:sldId id="357" r:id="rId41"/>
    <p:sldId id="335" r:id="rId42"/>
    <p:sldId id="337" r:id="rId43"/>
    <p:sldId id="338" r:id="rId44"/>
    <p:sldId id="339" r:id="rId45"/>
    <p:sldId id="340" r:id="rId46"/>
    <p:sldId id="359" r:id="rId47"/>
    <p:sldId id="341" r:id="rId48"/>
    <p:sldId id="342" r:id="rId49"/>
    <p:sldId id="343" r:id="rId50"/>
    <p:sldId id="344" r:id="rId51"/>
    <p:sldId id="345" r:id="rId52"/>
    <p:sldId id="346" r:id="rId53"/>
    <p:sldId id="347" r:id="rId54"/>
    <p:sldId id="348" r:id="rId55"/>
    <p:sldId id="349" r:id="rId56"/>
    <p:sldId id="350" r:id="rId57"/>
    <p:sldId id="351" r:id="rId58"/>
  </p:sldIdLst>
  <p:sldSz cx="9144000" cy="5143500" type="screen16x9"/>
  <p:notesSz cx="6858000" cy="9144000"/>
  <p:embeddedFontLst>
    <p:embeddedFont>
      <p:font typeface="Comfortaa" pitchFamily="2" charset="0"/>
      <p:regular r:id="rId61"/>
      <p:bold r:id="rId62"/>
    </p:embeddedFont>
    <p:embeddedFont>
      <p:font typeface="Helvetica Neue" panose="02000503000000020004" pitchFamily="2" charset="0"/>
      <p:bold r:id="rId63"/>
    </p:embeddedFont>
    <p:embeddedFont>
      <p:font typeface="Nunito" pitchFamily="2" charset="77"/>
      <p:regular r:id="rId64"/>
      <p:bold r:id="rId65"/>
      <p:italic r:id="rId66"/>
      <p:boldItalic r:id="rId67"/>
    </p:embeddedFont>
    <p:embeddedFont>
      <p:font typeface="Prompt" pitchFamily="2" charset="-34"/>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991BB2-F98D-4340-A996-FDCE951A283B}">
  <a:tblStyle styleId="{22991BB2-F98D-4340-A996-FDCE951A28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8" autoAdjust="0"/>
    <p:restoredTop sz="74725" autoAdjust="0"/>
  </p:normalViewPr>
  <p:slideViewPr>
    <p:cSldViewPr snapToGrid="0">
      <p:cViewPr varScale="1">
        <p:scale>
          <a:sx n="107" d="100"/>
          <a:sy n="107" d="100"/>
        </p:scale>
        <p:origin x="1416" y="176"/>
      </p:cViewPr>
      <p:guideLst>
        <p:guide orient="horz" pos="1620"/>
        <p:guide pos="2880"/>
      </p:guideLst>
    </p:cSldViewPr>
  </p:slideViewPr>
  <p:notesTextViewPr>
    <p:cViewPr>
      <p:scale>
        <a:sx n="175" d="100"/>
        <a:sy n="175" d="100"/>
      </p:scale>
      <p:origin x="0" y="0"/>
    </p:cViewPr>
  </p:notesTextViewPr>
  <p:notesViewPr>
    <p:cSldViewPr snapToGrid="0">
      <p:cViewPr varScale="1">
        <p:scale>
          <a:sx n="123" d="100"/>
          <a:sy n="123" d="100"/>
        </p:scale>
        <p:origin x="4972" y="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ssamad Derraz" userId="4c6d9526346a9ae3" providerId="LiveId" clId="{9136FAA4-89F0-8C45-85B5-5857C7C69760}"/>
    <pc:docChg chg="undo custSel addSld delSld modSld sldOrd">
      <pc:chgData name="Abdessamad Derraz" userId="4c6d9526346a9ae3" providerId="LiveId" clId="{9136FAA4-89F0-8C45-85B5-5857C7C69760}" dt="2021-11-27T15:20:49.987" v="2653" actId="1076"/>
      <pc:docMkLst>
        <pc:docMk/>
      </pc:docMkLst>
      <pc:sldChg chg="modSp mod">
        <pc:chgData name="Abdessamad Derraz" userId="4c6d9526346a9ae3" providerId="LiveId" clId="{9136FAA4-89F0-8C45-85B5-5857C7C69760}" dt="2021-11-12T13:00:28.908" v="195" actId="20577"/>
        <pc:sldMkLst>
          <pc:docMk/>
          <pc:sldMk cId="0" sldId="258"/>
        </pc:sldMkLst>
        <pc:spChg chg="mod">
          <ac:chgData name="Abdessamad Derraz" userId="4c6d9526346a9ae3" providerId="LiveId" clId="{9136FAA4-89F0-8C45-85B5-5857C7C69760}" dt="2021-11-12T12:59:42.455" v="152" actId="1076"/>
          <ac:spMkLst>
            <pc:docMk/>
            <pc:sldMk cId="0" sldId="258"/>
            <ac:spMk id="243" creationId="{00000000-0000-0000-0000-000000000000}"/>
          </ac:spMkLst>
        </pc:spChg>
        <pc:spChg chg="mod">
          <ac:chgData name="Abdessamad Derraz" userId="4c6d9526346a9ae3" providerId="LiveId" clId="{9136FAA4-89F0-8C45-85B5-5857C7C69760}" dt="2021-11-12T13:00:28.908" v="195" actId="20577"/>
          <ac:spMkLst>
            <pc:docMk/>
            <pc:sldMk cId="0" sldId="258"/>
            <ac:spMk id="245" creationId="{00000000-0000-0000-0000-000000000000}"/>
          </ac:spMkLst>
        </pc:spChg>
      </pc:sldChg>
      <pc:sldChg chg="addSp delSp modSp mod ord modAnim modNotesTx">
        <pc:chgData name="Abdessamad Derraz" userId="4c6d9526346a9ae3" providerId="LiveId" clId="{9136FAA4-89F0-8C45-85B5-5857C7C69760}" dt="2021-11-12T13:02:27.459" v="266" actId="20577"/>
        <pc:sldMkLst>
          <pc:docMk/>
          <pc:sldMk cId="0" sldId="259"/>
        </pc:sldMkLst>
        <pc:spChg chg="add mod">
          <ac:chgData name="Abdessamad Derraz" userId="4c6d9526346a9ae3" providerId="LiveId" clId="{9136FAA4-89F0-8C45-85B5-5857C7C69760}" dt="2021-11-12T12:58:38.649" v="139" actId="167"/>
          <ac:spMkLst>
            <pc:docMk/>
            <pc:sldMk cId="0" sldId="259"/>
            <ac:spMk id="8" creationId="{5EFC71A4-FBCA-684C-8E26-F34FB915AAAC}"/>
          </ac:spMkLst>
        </pc:spChg>
        <pc:spChg chg="del">
          <ac:chgData name="Abdessamad Derraz" userId="4c6d9526346a9ae3" providerId="LiveId" clId="{9136FAA4-89F0-8C45-85B5-5857C7C69760}" dt="2021-11-12T12:58:42.035" v="140" actId="478"/>
          <ac:spMkLst>
            <pc:docMk/>
            <pc:sldMk cId="0" sldId="259"/>
            <ac:spMk id="288" creationId="{00000000-0000-0000-0000-000000000000}"/>
          </ac:spMkLst>
        </pc:spChg>
        <pc:spChg chg="mod">
          <ac:chgData name="Abdessamad Derraz" userId="4c6d9526346a9ae3" providerId="LiveId" clId="{9136FAA4-89F0-8C45-85B5-5857C7C69760}" dt="2021-11-12T13:00:38.470" v="196"/>
          <ac:spMkLst>
            <pc:docMk/>
            <pc:sldMk cId="0" sldId="259"/>
            <ac:spMk id="289" creationId="{00000000-0000-0000-0000-000000000000}"/>
          </ac:spMkLst>
        </pc:spChg>
        <pc:spChg chg="mod">
          <ac:chgData name="Abdessamad Derraz" userId="4c6d9526346a9ae3" providerId="LiveId" clId="{9136FAA4-89F0-8C45-85B5-5857C7C69760}" dt="2021-11-12T13:00:52.499" v="197"/>
          <ac:spMkLst>
            <pc:docMk/>
            <pc:sldMk cId="0" sldId="259"/>
            <ac:spMk id="290" creationId="{00000000-0000-0000-0000-000000000000}"/>
          </ac:spMkLst>
        </pc:spChg>
        <pc:spChg chg="mod">
          <ac:chgData name="Abdessamad Derraz" userId="4c6d9526346a9ae3" providerId="LiveId" clId="{9136FAA4-89F0-8C45-85B5-5857C7C69760}" dt="2021-11-12T12:59:14.287" v="150" actId="1076"/>
          <ac:spMkLst>
            <pc:docMk/>
            <pc:sldMk cId="0" sldId="259"/>
            <ac:spMk id="291" creationId="{00000000-0000-0000-0000-000000000000}"/>
          </ac:spMkLst>
        </pc:spChg>
      </pc:sldChg>
      <pc:sldChg chg="modNotesTx">
        <pc:chgData name="Abdessamad Derraz" userId="4c6d9526346a9ae3" providerId="LiveId" clId="{9136FAA4-89F0-8C45-85B5-5857C7C69760}" dt="2021-11-12T09:16:19.293" v="0" actId="113"/>
        <pc:sldMkLst>
          <pc:docMk/>
          <pc:sldMk cId="772722896" sldId="305"/>
        </pc:sldMkLst>
      </pc:sldChg>
      <pc:sldChg chg="modNotesTx">
        <pc:chgData name="Abdessamad Derraz" userId="4c6d9526346a9ae3" providerId="LiveId" clId="{9136FAA4-89F0-8C45-85B5-5857C7C69760}" dt="2021-11-12T09:18:37.493" v="10" actId="20577"/>
        <pc:sldMkLst>
          <pc:docMk/>
          <pc:sldMk cId="732667442" sldId="308"/>
        </pc:sldMkLst>
      </pc:sldChg>
      <pc:sldChg chg="delSp modSp add mod ord modAnim modNotesTx">
        <pc:chgData name="Abdessamad Derraz" userId="4c6d9526346a9ae3" providerId="LiveId" clId="{9136FAA4-89F0-8C45-85B5-5857C7C69760}" dt="2021-11-27T14:59:12.881" v="2605"/>
        <pc:sldMkLst>
          <pc:docMk/>
          <pc:sldMk cId="2870340307" sldId="309"/>
        </pc:sldMkLst>
        <pc:spChg chg="mod">
          <ac:chgData name="Abdessamad Derraz" userId="4c6d9526346a9ae3" providerId="LiveId" clId="{9136FAA4-89F0-8C45-85B5-5857C7C69760}" dt="2021-11-12T09:32:37.550" v="121" actId="404"/>
          <ac:spMkLst>
            <pc:docMk/>
            <pc:sldMk cId="2870340307" sldId="309"/>
            <ac:spMk id="356" creationId="{00000000-0000-0000-0000-000000000000}"/>
          </ac:spMkLst>
        </pc:spChg>
        <pc:spChg chg="del mod">
          <ac:chgData name="Abdessamad Derraz" userId="4c6d9526346a9ae3" providerId="LiveId" clId="{9136FAA4-89F0-8C45-85B5-5857C7C69760}" dt="2021-11-12T09:32:03.267" v="81" actId="478"/>
          <ac:spMkLst>
            <pc:docMk/>
            <pc:sldMk cId="2870340307" sldId="309"/>
            <ac:spMk id="357" creationId="{00000000-0000-0000-0000-000000000000}"/>
          </ac:spMkLst>
        </pc:spChg>
        <pc:spChg chg="mod">
          <ac:chgData name="Abdessamad Derraz" userId="4c6d9526346a9ae3" providerId="LiveId" clId="{9136FAA4-89F0-8C45-85B5-5857C7C69760}" dt="2021-11-12T09:32:42.237" v="122" actId="404"/>
          <ac:spMkLst>
            <pc:docMk/>
            <pc:sldMk cId="2870340307" sldId="309"/>
            <ac:spMk id="358" creationId="{00000000-0000-0000-0000-000000000000}"/>
          </ac:spMkLst>
        </pc:spChg>
        <pc:spChg chg="del">
          <ac:chgData name="Abdessamad Derraz" userId="4c6d9526346a9ae3" providerId="LiveId" clId="{9136FAA4-89F0-8C45-85B5-5857C7C69760}" dt="2021-11-12T09:32:05.997" v="82" actId="478"/>
          <ac:spMkLst>
            <pc:docMk/>
            <pc:sldMk cId="2870340307" sldId="309"/>
            <ac:spMk id="359" creationId="{00000000-0000-0000-0000-000000000000}"/>
          </ac:spMkLst>
        </pc:spChg>
        <pc:spChg chg="mod">
          <ac:chgData name="Abdessamad Derraz" userId="4c6d9526346a9ae3" providerId="LiveId" clId="{9136FAA4-89F0-8C45-85B5-5857C7C69760}" dt="2021-11-12T09:32:44.959" v="123" actId="404"/>
          <ac:spMkLst>
            <pc:docMk/>
            <pc:sldMk cId="2870340307" sldId="309"/>
            <ac:spMk id="360" creationId="{00000000-0000-0000-0000-000000000000}"/>
          </ac:spMkLst>
        </pc:spChg>
        <pc:spChg chg="del">
          <ac:chgData name="Abdessamad Derraz" userId="4c6d9526346a9ae3" providerId="LiveId" clId="{9136FAA4-89F0-8C45-85B5-5857C7C69760}" dt="2021-11-12T09:32:08.371" v="83" actId="478"/>
          <ac:spMkLst>
            <pc:docMk/>
            <pc:sldMk cId="2870340307" sldId="309"/>
            <ac:spMk id="361" creationId="{00000000-0000-0000-0000-000000000000}"/>
          </ac:spMkLst>
        </pc:spChg>
        <pc:cxnChg chg="del mod">
          <ac:chgData name="Abdessamad Derraz" userId="4c6d9526346a9ae3" providerId="LiveId" clId="{9136FAA4-89F0-8C45-85B5-5857C7C69760}" dt="2021-11-12T09:22:30.898" v="62" actId="478"/>
          <ac:cxnSpMkLst>
            <pc:docMk/>
            <pc:sldMk cId="2870340307" sldId="309"/>
            <ac:cxnSpMk id="355" creationId="{00000000-0000-0000-0000-000000000000}"/>
          </ac:cxnSpMkLst>
        </pc:cxnChg>
        <pc:cxnChg chg="del mod">
          <ac:chgData name="Abdessamad Derraz" userId="4c6d9526346a9ae3" providerId="LiveId" clId="{9136FAA4-89F0-8C45-85B5-5857C7C69760}" dt="2021-11-12T09:22:33.934" v="63" actId="478"/>
          <ac:cxnSpMkLst>
            <pc:docMk/>
            <pc:sldMk cId="2870340307" sldId="309"/>
            <ac:cxnSpMk id="364" creationId="{00000000-0000-0000-0000-000000000000}"/>
          </ac:cxnSpMkLst>
        </pc:cxnChg>
      </pc:sldChg>
      <pc:sldChg chg="add ord">
        <pc:chgData name="Abdessamad Derraz" userId="4c6d9526346a9ae3" providerId="LiveId" clId="{9136FAA4-89F0-8C45-85B5-5857C7C69760}" dt="2021-11-12T13:01:23.707" v="199" actId="20578"/>
        <pc:sldMkLst>
          <pc:docMk/>
          <pc:sldMk cId="1213167494" sldId="310"/>
        </pc:sldMkLst>
      </pc:sldChg>
      <pc:sldChg chg="modNotesTx">
        <pc:chgData name="Abdessamad Derraz" userId="4c6d9526346a9ae3" providerId="LiveId" clId="{9136FAA4-89F0-8C45-85B5-5857C7C69760}" dt="2021-11-18T18:18:58.239" v="329" actId="20577"/>
        <pc:sldMkLst>
          <pc:docMk/>
          <pc:sldMk cId="73550015" sldId="315"/>
        </pc:sldMkLst>
      </pc:sldChg>
      <pc:sldChg chg="add modNotesTx">
        <pc:chgData name="Abdessamad Derraz" userId="4c6d9526346a9ae3" providerId="LiveId" clId="{9136FAA4-89F0-8C45-85B5-5857C7C69760}" dt="2021-11-19T03:31:48.431" v="894" actId="20577"/>
        <pc:sldMkLst>
          <pc:docMk/>
          <pc:sldMk cId="3687769226" sldId="316"/>
        </pc:sldMkLst>
      </pc:sldChg>
      <pc:sldChg chg="delSp modSp add mod delAnim modAnim modNotesTx">
        <pc:chgData name="Abdessamad Derraz" userId="4c6d9526346a9ae3" providerId="LiveId" clId="{9136FAA4-89F0-8C45-85B5-5857C7C69760}" dt="2021-11-19T03:49:38.783" v="982" actId="20577"/>
        <pc:sldMkLst>
          <pc:docMk/>
          <pc:sldMk cId="764994868" sldId="317"/>
        </pc:sldMkLst>
        <pc:spChg chg="mod">
          <ac:chgData name="Abdessamad Derraz" userId="4c6d9526346a9ae3" providerId="LiveId" clId="{9136FAA4-89F0-8C45-85B5-5857C7C69760}" dt="2021-11-19T03:32:29.604" v="901" actId="20577"/>
          <ac:spMkLst>
            <pc:docMk/>
            <pc:sldMk cId="764994868" sldId="317"/>
            <ac:spMk id="23" creationId="{78E903C7-9EB7-460B-A77F-4F6A249D2F5F}"/>
          </ac:spMkLst>
        </pc:spChg>
        <pc:spChg chg="del">
          <ac:chgData name="Abdessamad Derraz" userId="4c6d9526346a9ae3" providerId="LiveId" clId="{9136FAA4-89F0-8C45-85B5-5857C7C69760}" dt="2021-11-19T03:32:39.503" v="903" actId="478"/>
          <ac:spMkLst>
            <pc:docMk/>
            <pc:sldMk cId="764994868" sldId="317"/>
            <ac:spMk id="28" creationId="{3018501B-C477-4B4A-9991-CAFD3CCB66F5}"/>
          </ac:spMkLst>
        </pc:spChg>
        <pc:spChg chg="del">
          <ac:chgData name="Abdessamad Derraz" userId="4c6d9526346a9ae3" providerId="LiveId" clId="{9136FAA4-89F0-8C45-85B5-5857C7C69760}" dt="2021-11-19T03:32:23.120" v="898" actId="478"/>
          <ac:spMkLst>
            <pc:docMk/>
            <pc:sldMk cId="764994868" sldId="317"/>
            <ac:spMk id="29" creationId="{2584FD77-1341-43CD-B2C6-F911158F5EE4}"/>
          </ac:spMkLst>
        </pc:spChg>
        <pc:spChg chg="del">
          <ac:chgData name="Abdessamad Derraz" userId="4c6d9526346a9ae3" providerId="LiveId" clId="{9136FAA4-89F0-8C45-85B5-5857C7C69760}" dt="2021-11-19T03:32:25.481" v="899" actId="478"/>
          <ac:spMkLst>
            <pc:docMk/>
            <pc:sldMk cId="764994868" sldId="317"/>
            <ac:spMk id="38" creationId="{57CE1318-609D-4221-B306-BD535B2640D3}"/>
          </ac:spMkLst>
        </pc:spChg>
        <pc:spChg chg="del">
          <ac:chgData name="Abdessamad Derraz" userId="4c6d9526346a9ae3" providerId="LiveId" clId="{9136FAA4-89F0-8C45-85B5-5857C7C69760}" dt="2021-11-19T03:32:41.389" v="904" actId="478"/>
          <ac:spMkLst>
            <pc:docMk/>
            <pc:sldMk cId="764994868" sldId="317"/>
            <ac:spMk id="40" creationId="{4D4D4D2F-760D-48B3-9848-DDA630223EB8}"/>
          </ac:spMkLst>
        </pc:spChg>
        <pc:grpChg chg="del">
          <ac:chgData name="Abdessamad Derraz" userId="4c6d9526346a9ae3" providerId="LiveId" clId="{9136FAA4-89F0-8C45-85B5-5857C7C69760}" dt="2021-11-19T03:32:18.080" v="896" actId="478"/>
          <ac:grpSpMkLst>
            <pc:docMk/>
            <pc:sldMk cId="764994868" sldId="317"/>
            <ac:grpSpMk id="7" creationId="{B80A7BA9-4672-474F-9088-B2C104623575}"/>
          </ac:grpSpMkLst>
        </pc:grpChg>
        <pc:grpChg chg="del">
          <ac:chgData name="Abdessamad Derraz" userId="4c6d9526346a9ae3" providerId="LiveId" clId="{9136FAA4-89F0-8C45-85B5-5857C7C69760}" dt="2021-11-19T03:32:45.492" v="905" actId="478"/>
          <ac:grpSpMkLst>
            <pc:docMk/>
            <pc:sldMk cId="764994868" sldId="317"/>
            <ac:grpSpMk id="21" creationId="{9ACEB3BF-9DBE-4DC2-B941-8A9ABED263A7}"/>
          </ac:grpSpMkLst>
        </pc:grpChg>
        <pc:picChg chg="del">
          <ac:chgData name="Abdessamad Derraz" userId="4c6d9526346a9ae3" providerId="LiveId" clId="{9136FAA4-89F0-8C45-85B5-5857C7C69760}" dt="2021-11-19T03:32:37.645" v="902" actId="478"/>
          <ac:picMkLst>
            <pc:docMk/>
            <pc:sldMk cId="764994868" sldId="317"/>
            <ac:picMk id="27" creationId="{D2ABB277-749F-4E06-9B57-B367A7A7D49B}"/>
          </ac:picMkLst>
        </pc:picChg>
        <pc:cxnChg chg="del mod">
          <ac:chgData name="Abdessamad Derraz" userId="4c6d9526346a9ae3" providerId="LiveId" clId="{9136FAA4-89F0-8C45-85B5-5857C7C69760}" dt="2021-11-19T03:32:20.568" v="897" actId="478"/>
          <ac:cxnSpMkLst>
            <pc:docMk/>
            <pc:sldMk cId="764994868" sldId="317"/>
            <ac:cxnSpMk id="33" creationId="{7EF20192-7FAF-4733-B70E-B19F6D0976ED}"/>
          </ac:cxnSpMkLst>
        </pc:cxnChg>
        <pc:cxnChg chg="del mod">
          <ac:chgData name="Abdessamad Derraz" userId="4c6d9526346a9ae3" providerId="LiveId" clId="{9136FAA4-89F0-8C45-85B5-5857C7C69760}" dt="2021-11-19T03:32:27.437" v="900" actId="478"/>
          <ac:cxnSpMkLst>
            <pc:docMk/>
            <pc:sldMk cId="764994868" sldId="317"/>
            <ac:cxnSpMk id="39" creationId="{A9FEC113-5222-42B8-88CA-5D2D5EBB737C}"/>
          </ac:cxnSpMkLst>
        </pc:cxnChg>
      </pc:sldChg>
      <pc:sldChg chg="modSp add mod ord modNotesTx">
        <pc:chgData name="Abdessamad Derraz" userId="4c6d9526346a9ae3" providerId="LiveId" clId="{9136FAA4-89F0-8C45-85B5-5857C7C69760}" dt="2021-11-19T04:20:05.259" v="1077" actId="20577"/>
        <pc:sldMkLst>
          <pc:docMk/>
          <pc:sldMk cId="674817137" sldId="318"/>
        </pc:sldMkLst>
        <pc:spChg chg="mod">
          <ac:chgData name="Abdessamad Derraz" userId="4c6d9526346a9ae3" providerId="LiveId" clId="{9136FAA4-89F0-8C45-85B5-5857C7C69760}" dt="2021-11-19T03:50:30.490" v="992" actId="20577"/>
          <ac:spMkLst>
            <pc:docMk/>
            <pc:sldMk cId="674817137" sldId="318"/>
            <ac:spMk id="502" creationId="{00000000-0000-0000-0000-000000000000}"/>
          </ac:spMkLst>
        </pc:spChg>
      </pc:sldChg>
      <pc:sldChg chg="modSp add mod ord modNotesTx">
        <pc:chgData name="Abdessamad Derraz" userId="4c6d9526346a9ae3" providerId="LiveId" clId="{9136FAA4-89F0-8C45-85B5-5857C7C69760}" dt="2021-11-19T05:06:39.918" v="1906" actId="20577"/>
        <pc:sldMkLst>
          <pc:docMk/>
          <pc:sldMk cId="2056187103" sldId="319"/>
        </pc:sldMkLst>
        <pc:spChg chg="mod">
          <ac:chgData name="Abdessamad Derraz" userId="4c6d9526346a9ae3" providerId="LiveId" clId="{9136FAA4-89F0-8C45-85B5-5857C7C69760}" dt="2021-11-19T04:42:06.689" v="1082" actId="20577"/>
          <ac:spMkLst>
            <pc:docMk/>
            <pc:sldMk cId="2056187103" sldId="319"/>
            <ac:spMk id="447" creationId="{00000000-0000-0000-0000-000000000000}"/>
          </ac:spMkLst>
        </pc:spChg>
      </pc:sldChg>
      <pc:sldChg chg="modSp add modNotesTx">
        <pc:chgData name="Abdessamad Derraz" userId="4c6d9526346a9ae3" providerId="LiveId" clId="{9136FAA4-89F0-8C45-85B5-5857C7C69760}" dt="2021-11-27T15:03:19.814" v="2608" actId="2711"/>
        <pc:sldMkLst>
          <pc:docMk/>
          <pc:sldMk cId="1067738738" sldId="320"/>
        </pc:sldMkLst>
        <pc:spChg chg="mod">
          <ac:chgData name="Abdessamad Derraz" userId="4c6d9526346a9ae3" providerId="LiveId" clId="{9136FAA4-89F0-8C45-85B5-5857C7C69760}" dt="2021-11-27T15:03:01.644" v="2606" actId="2711"/>
          <ac:spMkLst>
            <pc:docMk/>
            <pc:sldMk cId="1067738738" sldId="320"/>
            <ac:spMk id="8" creationId="{D3798FAB-F883-435B-8F49-F5E32E64F90B}"/>
          </ac:spMkLst>
        </pc:spChg>
        <pc:spChg chg="mod">
          <ac:chgData name="Abdessamad Derraz" userId="4c6d9526346a9ae3" providerId="LiveId" clId="{9136FAA4-89F0-8C45-85B5-5857C7C69760}" dt="2021-11-27T15:03:12.706" v="2607" actId="2711"/>
          <ac:spMkLst>
            <pc:docMk/>
            <pc:sldMk cId="1067738738" sldId="320"/>
            <ac:spMk id="13" creationId="{FC54982B-9A6A-4390-9B67-DF2DFDAF175D}"/>
          </ac:spMkLst>
        </pc:spChg>
        <pc:spChg chg="mod">
          <ac:chgData name="Abdessamad Derraz" userId="4c6d9526346a9ae3" providerId="LiveId" clId="{9136FAA4-89F0-8C45-85B5-5857C7C69760}" dt="2021-11-27T15:03:19.814" v="2608" actId="2711"/>
          <ac:spMkLst>
            <pc:docMk/>
            <pc:sldMk cId="1067738738" sldId="320"/>
            <ac:spMk id="14" creationId="{DDB72E2C-1E93-4A99-8B51-DBE16158690B}"/>
          </ac:spMkLst>
        </pc:spChg>
      </pc:sldChg>
      <pc:sldChg chg="new del">
        <pc:chgData name="Abdessamad Derraz" userId="4c6d9526346a9ae3" providerId="LiveId" clId="{9136FAA4-89F0-8C45-85B5-5857C7C69760}" dt="2021-11-19T05:06:55.384" v="1909" actId="2696"/>
        <pc:sldMkLst>
          <pc:docMk/>
          <pc:sldMk cId="1511543890" sldId="321"/>
        </pc:sldMkLst>
      </pc:sldChg>
      <pc:sldChg chg="add">
        <pc:chgData name="Abdessamad Derraz" userId="4c6d9526346a9ae3" providerId="LiveId" clId="{9136FAA4-89F0-8C45-85B5-5857C7C69760}" dt="2021-11-19T05:06:50.393" v="1908" actId="2890"/>
        <pc:sldMkLst>
          <pc:docMk/>
          <pc:sldMk cId="2845573107" sldId="322"/>
        </pc:sldMkLst>
      </pc:sldChg>
      <pc:sldChg chg="modSp mod">
        <pc:chgData name="Abdessamad Derraz" userId="4c6d9526346a9ae3" providerId="LiveId" clId="{9136FAA4-89F0-8C45-85B5-5857C7C69760}" dt="2021-11-27T15:03:42.636" v="2610" actId="2711"/>
        <pc:sldMkLst>
          <pc:docMk/>
          <pc:sldMk cId="56276679" sldId="328"/>
        </pc:sldMkLst>
        <pc:spChg chg="mod">
          <ac:chgData name="Abdessamad Derraz" userId="4c6d9526346a9ae3" providerId="LiveId" clId="{9136FAA4-89F0-8C45-85B5-5857C7C69760}" dt="2021-11-27T15:03:42.636" v="2610" actId="2711"/>
          <ac:spMkLst>
            <pc:docMk/>
            <pc:sldMk cId="56276679" sldId="328"/>
            <ac:spMk id="4" creationId="{77D18876-45E8-493B-997B-C24BB0B2B252}"/>
          </ac:spMkLst>
        </pc:spChg>
        <pc:cxnChg chg="mod">
          <ac:chgData name="Abdessamad Derraz" userId="4c6d9526346a9ae3" providerId="LiveId" clId="{9136FAA4-89F0-8C45-85B5-5857C7C69760}" dt="2021-11-27T15:03:42.636" v="2610" actId="2711"/>
          <ac:cxnSpMkLst>
            <pc:docMk/>
            <pc:sldMk cId="56276679" sldId="328"/>
            <ac:cxnSpMk id="8" creationId="{5D92C3CA-B238-4631-A740-10495D8B6A93}"/>
          </ac:cxnSpMkLst>
        </pc:cxnChg>
      </pc:sldChg>
      <pc:sldChg chg="modNotesTx">
        <pc:chgData name="Abdessamad Derraz" userId="4c6d9526346a9ae3" providerId="LiveId" clId="{9136FAA4-89F0-8C45-85B5-5857C7C69760}" dt="2021-11-27T15:16:56.718" v="2650" actId="20577"/>
        <pc:sldMkLst>
          <pc:docMk/>
          <pc:sldMk cId="2169434897" sldId="330"/>
        </pc:sldMkLst>
      </pc:sldChg>
      <pc:sldChg chg="modNotesTx">
        <pc:chgData name="Abdessamad Derraz" userId="4c6d9526346a9ae3" providerId="LiveId" clId="{9136FAA4-89F0-8C45-85B5-5857C7C69760}" dt="2021-11-27T15:16:23.298" v="2618" actId="113"/>
        <pc:sldMkLst>
          <pc:docMk/>
          <pc:sldMk cId="3146590422" sldId="331"/>
        </pc:sldMkLst>
      </pc:sldChg>
      <pc:sldChg chg="modSp mod">
        <pc:chgData name="Abdessamad Derraz" userId="4c6d9526346a9ae3" providerId="LiveId" clId="{9136FAA4-89F0-8C45-85B5-5857C7C69760}" dt="2021-11-27T15:03:27.101" v="2609" actId="2711"/>
        <pc:sldMkLst>
          <pc:docMk/>
          <pc:sldMk cId="3147362425" sldId="354"/>
        </pc:sldMkLst>
        <pc:spChg chg="mod">
          <ac:chgData name="Abdessamad Derraz" userId="4c6d9526346a9ae3" providerId="LiveId" clId="{9136FAA4-89F0-8C45-85B5-5857C7C69760}" dt="2021-11-27T15:03:27.101" v="2609" actId="2711"/>
          <ac:spMkLst>
            <pc:docMk/>
            <pc:sldMk cId="3147362425" sldId="354"/>
            <ac:spMk id="14" creationId="{DDB72E2C-1E93-4A99-8B51-DBE16158690B}"/>
          </ac:spMkLst>
        </pc:spChg>
      </pc:sldChg>
      <pc:sldChg chg="modSp mod">
        <pc:chgData name="Abdessamad Derraz" userId="4c6d9526346a9ae3" providerId="LiveId" clId="{9136FAA4-89F0-8C45-85B5-5857C7C69760}" dt="2021-11-27T15:20:49.987" v="2653" actId="1076"/>
        <pc:sldMkLst>
          <pc:docMk/>
          <pc:sldMk cId="2242262785" sldId="359"/>
        </pc:sldMkLst>
        <pc:picChg chg="mod">
          <ac:chgData name="Abdessamad Derraz" userId="4c6d9526346a9ae3" providerId="LiveId" clId="{9136FAA4-89F0-8C45-85B5-5857C7C69760}" dt="2021-11-27T15:20:49.987" v="2653" actId="1076"/>
          <ac:picMkLst>
            <pc:docMk/>
            <pc:sldMk cId="2242262785" sldId="359"/>
            <ac:picMk id="7" creationId="{12147F4A-D327-4865-81D0-E9C83FDAA214}"/>
          </ac:picMkLst>
        </pc:picChg>
        <pc:cxnChg chg="mod">
          <ac:chgData name="Abdessamad Derraz" userId="4c6d9526346a9ae3" providerId="LiveId" clId="{9136FAA4-89F0-8C45-85B5-5857C7C69760}" dt="2021-11-27T15:20:49.987" v="2653" actId="1076"/>
          <ac:cxnSpMkLst>
            <pc:docMk/>
            <pc:sldMk cId="2242262785" sldId="359"/>
            <ac:cxnSpMk id="13" creationId="{31701A6A-B830-4AAA-81E0-1DBAAF0F4A77}"/>
          </ac:cxnSpMkLst>
        </pc:cxnChg>
      </pc:sldChg>
    </pc:docChg>
  </pc:docChgLst>
  <pc:docChgLst>
    <pc:chgData name="Abdessamad Derraz" userId="4c6d9526346a9ae3" providerId="LiveId" clId="{BE2978C2-303F-416D-B1C8-80E307FEDC23}"/>
    <pc:docChg chg="undo redo custSel addSld delSld modSld sldOrd delMainMaster">
      <pc:chgData name="Abdessamad Derraz" userId="4c6d9526346a9ae3" providerId="LiveId" clId="{BE2978C2-303F-416D-B1C8-80E307FEDC23}" dt="2021-11-27T14:31:59.282" v="21608" actId="1076"/>
      <pc:docMkLst>
        <pc:docMk/>
      </pc:docMkLst>
      <pc:sldChg chg="modSp mod">
        <pc:chgData name="Abdessamad Derraz" userId="4c6d9526346a9ae3" providerId="LiveId" clId="{BE2978C2-303F-416D-B1C8-80E307FEDC23}" dt="2021-11-27T11:06:12.477" v="19272"/>
        <pc:sldMkLst>
          <pc:docMk/>
          <pc:sldMk cId="0" sldId="256"/>
        </pc:sldMkLst>
        <pc:spChg chg="replST">
          <ac:chgData name="Abdessamad Derraz" userId="4c6d9526346a9ae3" providerId="LiveId" clId="{BE2978C2-303F-416D-B1C8-80E307FEDC23}" dt="2021-11-27T11:06:12.297" v="19267"/>
          <ac:spMkLst>
            <pc:docMk/>
            <pc:sldMk cId="0" sldId="256"/>
            <ac:spMk id="149" creationId="{00000000-0000-0000-0000-000000000000}"/>
          </ac:spMkLst>
        </pc:spChg>
        <pc:grpChg chg="replST">
          <ac:chgData name="Abdessamad Derraz" userId="4c6d9526346a9ae3" providerId="LiveId" clId="{BE2978C2-303F-416D-B1C8-80E307FEDC23}" dt="2021-11-27T11:06:12.342" v="19268"/>
          <ac:grpSpMkLst>
            <pc:docMk/>
            <pc:sldMk cId="0" sldId="256"/>
            <ac:grpSpMk id="150" creationId="{00000000-0000-0000-0000-000000000000}"/>
          </ac:grpSpMkLst>
        </pc:grpChg>
        <pc:grpChg chg="replST">
          <ac:chgData name="Abdessamad Derraz" userId="4c6d9526346a9ae3" providerId="LiveId" clId="{BE2978C2-303F-416D-B1C8-80E307FEDC23}" dt="2021-11-27T11:06:12.410" v="19270"/>
          <ac:grpSpMkLst>
            <pc:docMk/>
            <pc:sldMk cId="0" sldId="256"/>
            <ac:grpSpMk id="176" creationId="{00000000-0000-0000-0000-000000000000}"/>
          </ac:grpSpMkLst>
        </pc:grpChg>
        <pc:grpChg chg="replST">
          <ac:chgData name="Abdessamad Derraz" userId="4c6d9526346a9ae3" providerId="LiveId" clId="{BE2978C2-303F-416D-B1C8-80E307FEDC23}" dt="2021-11-27T11:06:12.445" v="19271"/>
          <ac:grpSpMkLst>
            <pc:docMk/>
            <pc:sldMk cId="0" sldId="256"/>
            <ac:grpSpMk id="182" creationId="{00000000-0000-0000-0000-000000000000}"/>
          </ac:grpSpMkLst>
        </pc:grpChg>
        <pc:picChg chg="replST">
          <ac:chgData name="Abdessamad Derraz" userId="4c6d9526346a9ae3" providerId="LiveId" clId="{BE2978C2-303F-416D-B1C8-80E307FEDC23}" dt="2021-11-27T11:06:12.477" v="19272"/>
          <ac:picMkLst>
            <pc:docMk/>
            <pc:sldMk cId="0" sldId="256"/>
            <ac:picMk id="1026" creationId="{72EAD172-DEE3-4306-AD2F-BBF7B2E990AA}"/>
          </ac:picMkLst>
        </pc:picChg>
        <pc:cxnChg chg="replST">
          <ac:chgData name="Abdessamad Derraz" userId="4c6d9526346a9ae3" providerId="LiveId" clId="{BE2978C2-303F-416D-B1C8-80E307FEDC23}" dt="2021-11-27T11:06:12.375" v="19269"/>
          <ac:cxnSpMkLst>
            <pc:docMk/>
            <pc:sldMk cId="0" sldId="256"/>
            <ac:cxnSpMk id="175" creationId="{00000000-0000-0000-0000-000000000000}"/>
          </ac:cxnSpMkLst>
        </pc:cxnChg>
      </pc:sldChg>
      <pc:sldChg chg="modSp mod modNotes">
        <pc:chgData name="Abdessamad Derraz" userId="4c6d9526346a9ae3" providerId="LiveId" clId="{BE2978C2-303F-416D-B1C8-80E307FEDC23}" dt="2021-11-27T11:06:32.034" v="19568" actId="20577"/>
        <pc:sldMkLst>
          <pc:docMk/>
          <pc:sldMk cId="0" sldId="258"/>
        </pc:sldMkLst>
        <pc:spChg chg="replST">
          <ac:chgData name="Abdessamad Derraz" userId="4c6d9526346a9ae3" providerId="LiveId" clId="{BE2978C2-303F-416D-B1C8-80E307FEDC23}" dt="2021-11-27T11:06:12.512" v="19273"/>
          <ac:spMkLst>
            <pc:docMk/>
            <pc:sldMk cId="0" sldId="258"/>
            <ac:spMk id="204" creationId="{00000000-0000-0000-0000-000000000000}"/>
          </ac:spMkLst>
        </pc:spChg>
        <pc:spChg chg="replST">
          <ac:chgData name="Abdessamad Derraz" userId="4c6d9526346a9ae3" providerId="LiveId" clId="{BE2978C2-303F-416D-B1C8-80E307FEDC23}" dt="2021-11-27T11:06:12.518" v="19274"/>
          <ac:spMkLst>
            <pc:docMk/>
            <pc:sldMk cId="0" sldId="258"/>
            <ac:spMk id="205" creationId="{00000000-0000-0000-0000-000000000000}"/>
          </ac:spMkLst>
        </pc:spChg>
        <pc:spChg chg="replST">
          <ac:chgData name="Abdessamad Derraz" userId="4c6d9526346a9ae3" providerId="LiveId" clId="{BE2978C2-303F-416D-B1C8-80E307FEDC23}" dt="2021-11-27T11:06:12.522" v="19275"/>
          <ac:spMkLst>
            <pc:docMk/>
            <pc:sldMk cId="0" sldId="258"/>
            <ac:spMk id="206" creationId="{00000000-0000-0000-0000-000000000000}"/>
          </ac:spMkLst>
        </pc:spChg>
        <pc:spChg chg="replST">
          <ac:chgData name="Abdessamad Derraz" userId="4c6d9526346a9ae3" providerId="LiveId" clId="{BE2978C2-303F-416D-B1C8-80E307FEDC23}" dt="2021-11-27T11:06:12.527" v="19276"/>
          <ac:spMkLst>
            <pc:docMk/>
            <pc:sldMk cId="0" sldId="258"/>
            <ac:spMk id="207" creationId="{00000000-0000-0000-0000-000000000000}"/>
          </ac:spMkLst>
        </pc:spChg>
        <pc:spChg chg="replST">
          <ac:chgData name="Abdessamad Derraz" userId="4c6d9526346a9ae3" providerId="LiveId" clId="{BE2978C2-303F-416D-B1C8-80E307FEDC23}" dt="2021-11-27T11:06:12.537" v="19278"/>
          <ac:spMkLst>
            <pc:docMk/>
            <pc:sldMk cId="0" sldId="258"/>
            <ac:spMk id="239" creationId="{00000000-0000-0000-0000-000000000000}"/>
          </ac:spMkLst>
        </pc:spChg>
        <pc:spChg chg="replST">
          <ac:chgData name="Abdessamad Derraz" userId="4c6d9526346a9ae3" providerId="LiveId" clId="{BE2978C2-303F-416D-B1C8-80E307FEDC23}" dt="2021-11-27T11:06:12.540" v="19279"/>
          <ac:spMkLst>
            <pc:docMk/>
            <pc:sldMk cId="0" sldId="258"/>
            <ac:spMk id="240" creationId="{00000000-0000-0000-0000-000000000000}"/>
          </ac:spMkLst>
        </pc:spChg>
        <pc:spChg chg="replST">
          <ac:chgData name="Abdessamad Derraz" userId="4c6d9526346a9ae3" providerId="LiveId" clId="{BE2978C2-303F-416D-B1C8-80E307FEDC23}" dt="2021-11-27T11:06:12.545" v="19280"/>
          <ac:spMkLst>
            <pc:docMk/>
            <pc:sldMk cId="0" sldId="258"/>
            <ac:spMk id="241" creationId="{00000000-0000-0000-0000-000000000000}"/>
          </ac:spMkLst>
        </pc:spChg>
        <pc:spChg chg="replST">
          <ac:chgData name="Abdessamad Derraz" userId="4c6d9526346a9ae3" providerId="LiveId" clId="{BE2978C2-303F-416D-B1C8-80E307FEDC23}" dt="2021-11-27T11:06:12.549" v="19281"/>
          <ac:spMkLst>
            <pc:docMk/>
            <pc:sldMk cId="0" sldId="258"/>
            <ac:spMk id="242" creationId="{00000000-0000-0000-0000-000000000000}"/>
          </ac:spMkLst>
        </pc:spChg>
        <pc:spChg chg="replST">
          <ac:chgData name="Abdessamad Derraz" userId="4c6d9526346a9ae3" providerId="LiveId" clId="{BE2978C2-303F-416D-B1C8-80E307FEDC23}" dt="2021-11-27T11:06:12.552" v="19282"/>
          <ac:spMkLst>
            <pc:docMk/>
            <pc:sldMk cId="0" sldId="258"/>
            <ac:spMk id="243" creationId="{00000000-0000-0000-0000-000000000000}"/>
          </ac:spMkLst>
        </pc:spChg>
        <pc:spChg chg="replST">
          <ac:chgData name="Abdessamad Derraz" userId="4c6d9526346a9ae3" providerId="LiveId" clId="{BE2978C2-303F-416D-B1C8-80E307FEDC23}" dt="2021-11-27T11:06:12.556" v="19283"/>
          <ac:spMkLst>
            <pc:docMk/>
            <pc:sldMk cId="0" sldId="258"/>
            <ac:spMk id="244" creationId="{00000000-0000-0000-0000-000000000000}"/>
          </ac:spMkLst>
        </pc:spChg>
        <pc:spChg chg="replST">
          <ac:chgData name="Abdessamad Derraz" userId="4c6d9526346a9ae3" providerId="LiveId" clId="{BE2978C2-303F-416D-B1C8-80E307FEDC23}" dt="2021-11-27T11:06:12.558" v="19284"/>
          <ac:spMkLst>
            <pc:docMk/>
            <pc:sldMk cId="0" sldId="258"/>
            <ac:spMk id="245" creationId="{00000000-0000-0000-0000-000000000000}"/>
          </ac:spMkLst>
        </pc:spChg>
        <pc:spChg chg="replST">
          <ac:chgData name="Abdessamad Derraz" userId="4c6d9526346a9ae3" providerId="LiveId" clId="{BE2978C2-303F-416D-B1C8-80E307FEDC23}" dt="2021-11-27T11:06:12.563" v="19285"/>
          <ac:spMkLst>
            <pc:docMk/>
            <pc:sldMk cId="0" sldId="258"/>
            <ac:spMk id="246" creationId="{00000000-0000-0000-0000-000000000000}"/>
          </ac:spMkLst>
        </pc:spChg>
        <pc:spChg chg="replST">
          <ac:chgData name="Abdessamad Derraz" userId="4c6d9526346a9ae3" providerId="LiveId" clId="{BE2978C2-303F-416D-B1C8-80E307FEDC23}" dt="2021-11-27T11:06:12.566" v="19286"/>
          <ac:spMkLst>
            <pc:docMk/>
            <pc:sldMk cId="0" sldId="258"/>
            <ac:spMk id="247" creationId="{00000000-0000-0000-0000-000000000000}"/>
          </ac:spMkLst>
        </pc:spChg>
        <pc:spChg chg="replST">
          <ac:chgData name="Abdessamad Derraz" userId="4c6d9526346a9ae3" providerId="LiveId" clId="{BE2978C2-303F-416D-B1C8-80E307FEDC23}" dt="2021-11-27T11:06:12.568" v="19287"/>
          <ac:spMkLst>
            <pc:docMk/>
            <pc:sldMk cId="0" sldId="258"/>
            <ac:spMk id="248" creationId="{00000000-0000-0000-0000-000000000000}"/>
          </ac:spMkLst>
        </pc:spChg>
        <pc:spChg chg="replST">
          <ac:chgData name="Abdessamad Derraz" userId="4c6d9526346a9ae3" providerId="LiveId" clId="{BE2978C2-303F-416D-B1C8-80E307FEDC23}" dt="2021-11-27T11:06:12.572" v="19288"/>
          <ac:spMkLst>
            <pc:docMk/>
            <pc:sldMk cId="0" sldId="258"/>
            <ac:spMk id="249" creationId="{00000000-0000-0000-0000-000000000000}"/>
          </ac:spMkLst>
        </pc:spChg>
        <pc:spChg chg="replST">
          <ac:chgData name="Abdessamad Derraz" userId="4c6d9526346a9ae3" providerId="LiveId" clId="{BE2978C2-303F-416D-B1C8-80E307FEDC23}" dt="2021-11-27T11:06:12.575" v="19289"/>
          <ac:spMkLst>
            <pc:docMk/>
            <pc:sldMk cId="0" sldId="258"/>
            <ac:spMk id="250" creationId="{00000000-0000-0000-0000-000000000000}"/>
          </ac:spMkLst>
        </pc:spChg>
        <pc:spChg chg="replST">
          <ac:chgData name="Abdessamad Derraz" userId="4c6d9526346a9ae3" providerId="LiveId" clId="{BE2978C2-303F-416D-B1C8-80E307FEDC23}" dt="2021-11-27T11:06:12.578" v="19290"/>
          <ac:spMkLst>
            <pc:docMk/>
            <pc:sldMk cId="0" sldId="258"/>
            <ac:spMk id="251" creationId="{00000000-0000-0000-0000-000000000000}"/>
          </ac:spMkLst>
        </pc:spChg>
        <pc:grpChg chg="replST">
          <ac:chgData name="Abdessamad Derraz" userId="4c6d9526346a9ae3" providerId="LiveId" clId="{BE2978C2-303F-416D-B1C8-80E307FEDC23}" dt="2021-11-27T11:06:12.532" v="19277"/>
          <ac:grpSpMkLst>
            <pc:docMk/>
            <pc:sldMk cId="0" sldId="258"/>
            <ac:grpSpMk id="208" creationId="{00000000-0000-0000-0000-000000000000}"/>
          </ac:grpSpMkLst>
        </pc:grpChg>
        <pc:grpChg chg="replST">
          <ac:chgData name="Abdessamad Derraz" userId="4c6d9526346a9ae3" providerId="LiveId" clId="{BE2978C2-303F-416D-B1C8-80E307FEDC23}" dt="2021-11-27T11:06:12.583" v="19291"/>
          <ac:grpSpMkLst>
            <pc:docMk/>
            <pc:sldMk cId="0" sldId="258"/>
            <ac:grpSpMk id="252" creationId="{00000000-0000-0000-0000-000000000000}"/>
          </ac:grpSpMkLst>
        </pc:grpChg>
        <pc:picChg chg="replST">
          <ac:chgData name="Abdessamad Derraz" userId="4c6d9526346a9ae3" providerId="LiveId" clId="{BE2978C2-303F-416D-B1C8-80E307FEDC23}" dt="2021-11-27T11:06:12.589" v="19293"/>
          <ac:picMkLst>
            <pc:docMk/>
            <pc:sldMk cId="0" sldId="258"/>
            <ac:picMk id="82" creationId="{9E86BBD7-A6A1-4E34-8520-7B5DC7E2B0FD}"/>
          </ac:picMkLst>
        </pc:picChg>
        <pc:cxnChg chg="replST">
          <ac:chgData name="Abdessamad Derraz" userId="4c6d9526346a9ae3" providerId="LiveId" clId="{BE2978C2-303F-416D-B1C8-80E307FEDC23}" dt="2021-11-27T11:06:12.586" v="19292"/>
          <ac:cxnSpMkLst>
            <pc:docMk/>
            <pc:sldMk cId="0" sldId="258"/>
            <ac:cxnSpMk id="283" creationId="{00000000-0000-0000-0000-000000000000}"/>
          </ac:cxnSpMkLst>
        </pc:cxnChg>
      </pc:sldChg>
      <pc:sldChg chg="modSp mod modAnim">
        <pc:chgData name="Abdessamad Derraz" userId="4c6d9526346a9ae3" providerId="LiveId" clId="{BE2978C2-303F-416D-B1C8-80E307FEDC23}" dt="2021-11-27T11:06:12.765" v="19345"/>
        <pc:sldMkLst>
          <pc:docMk/>
          <pc:sldMk cId="0" sldId="259"/>
        </pc:sldMkLst>
        <pc:spChg chg="replST">
          <ac:chgData name="Abdessamad Derraz" userId="4c6d9526346a9ae3" providerId="LiveId" clId="{BE2978C2-303F-416D-B1C8-80E307FEDC23}" dt="2021-11-27T11:06:12.751" v="19340"/>
          <ac:spMkLst>
            <pc:docMk/>
            <pc:sldMk cId="0" sldId="259"/>
            <ac:spMk id="8" creationId="{5EFC71A4-FBCA-684C-8E26-F34FB915AAAC}"/>
          </ac:spMkLst>
        </pc:spChg>
        <pc:spChg chg="replST">
          <ac:chgData name="Abdessamad Derraz" userId="4c6d9526346a9ae3" providerId="LiveId" clId="{BE2978C2-303F-416D-B1C8-80E307FEDC23}" dt="2021-11-12T10:18:21.345" v="50"/>
          <ac:spMkLst>
            <pc:docMk/>
            <pc:sldMk cId="0" sldId="259"/>
            <ac:spMk id="288" creationId="{00000000-0000-0000-0000-000000000000}"/>
          </ac:spMkLst>
        </pc:spChg>
        <pc:spChg chg="replST">
          <ac:chgData name="Abdessamad Derraz" userId="4c6d9526346a9ae3" providerId="LiveId" clId="{BE2978C2-303F-416D-B1C8-80E307FEDC23}" dt="2021-11-27T11:06:12.753" v="19341"/>
          <ac:spMkLst>
            <pc:docMk/>
            <pc:sldMk cId="0" sldId="259"/>
            <ac:spMk id="289" creationId="{00000000-0000-0000-0000-000000000000}"/>
          </ac:spMkLst>
        </pc:spChg>
        <pc:spChg chg="replST">
          <ac:chgData name="Abdessamad Derraz" userId="4c6d9526346a9ae3" providerId="LiveId" clId="{BE2978C2-303F-416D-B1C8-80E307FEDC23}" dt="2021-11-27T11:06:12.755" v="19342"/>
          <ac:spMkLst>
            <pc:docMk/>
            <pc:sldMk cId="0" sldId="259"/>
            <ac:spMk id="290" creationId="{00000000-0000-0000-0000-000000000000}"/>
          </ac:spMkLst>
        </pc:spChg>
        <pc:spChg chg="replST">
          <ac:chgData name="Abdessamad Derraz" userId="4c6d9526346a9ae3" providerId="LiveId" clId="{BE2978C2-303F-416D-B1C8-80E307FEDC23}" dt="2021-11-27T11:06:12.759" v="19343"/>
          <ac:spMkLst>
            <pc:docMk/>
            <pc:sldMk cId="0" sldId="259"/>
            <ac:spMk id="291" creationId="{00000000-0000-0000-0000-000000000000}"/>
          </ac:spMkLst>
        </pc:spChg>
        <pc:picChg chg="replST">
          <ac:chgData name="Abdessamad Derraz" userId="4c6d9526346a9ae3" providerId="LiveId" clId="{BE2978C2-303F-416D-B1C8-80E307FEDC23}" dt="2021-11-27T11:06:12.765" v="19345"/>
          <ac:picMkLst>
            <pc:docMk/>
            <pc:sldMk cId="0" sldId="259"/>
            <ac:picMk id="7" creationId="{7CB605C7-E676-4F34-8486-8561C7CE898B}"/>
          </ac:picMkLst>
        </pc:picChg>
        <pc:cxnChg chg="replST">
          <ac:chgData name="Abdessamad Derraz" userId="4c6d9526346a9ae3" providerId="LiveId" clId="{BE2978C2-303F-416D-B1C8-80E307FEDC23}" dt="2021-11-27T11:06:12.761" v="19344"/>
          <ac:cxnSpMkLst>
            <pc:docMk/>
            <pc:sldMk cId="0" sldId="259"/>
            <ac:cxnSpMk id="292"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60"/>
        </pc:sldMkLst>
        <pc:spChg chg="replST">
          <ac:chgData name="Abdessamad Derraz" userId="4c6d9526346a9ae3" providerId="LiveId" clId="{BE2978C2-303F-416D-B1C8-80E307FEDC23}" dt="2021-11-12T10:18:22.281" v="97"/>
          <ac:spMkLst>
            <pc:docMk/>
            <pc:sldMk cId="0" sldId="260"/>
            <ac:spMk id="338" creationId="{00000000-0000-0000-0000-000000000000}"/>
          </ac:spMkLst>
        </pc:spChg>
        <pc:spChg chg="replST">
          <ac:chgData name="Abdessamad Derraz" userId="4c6d9526346a9ae3" providerId="LiveId" clId="{BE2978C2-303F-416D-B1C8-80E307FEDC23}" dt="2021-11-12T10:18:22.295" v="98"/>
          <ac:spMkLst>
            <pc:docMk/>
            <pc:sldMk cId="0" sldId="260"/>
            <ac:spMk id="339" creationId="{00000000-0000-0000-0000-000000000000}"/>
          </ac:spMkLst>
        </pc:spChg>
        <pc:spChg chg="replST">
          <ac:chgData name="Abdessamad Derraz" userId="4c6d9526346a9ae3" providerId="LiveId" clId="{BE2978C2-303F-416D-B1C8-80E307FEDC23}" dt="2021-11-12T10:18:22.320" v="100"/>
          <ac:spMkLst>
            <pc:docMk/>
            <pc:sldMk cId="0" sldId="260"/>
            <ac:spMk id="341" creationId="{00000000-0000-0000-0000-000000000000}"/>
          </ac:spMkLst>
        </pc:spChg>
        <pc:spChg chg="replST">
          <ac:chgData name="Abdessamad Derraz" userId="4c6d9526346a9ae3" providerId="LiveId" clId="{BE2978C2-303F-416D-B1C8-80E307FEDC23}" dt="2021-11-12T10:18:22.333" v="101"/>
          <ac:spMkLst>
            <pc:docMk/>
            <pc:sldMk cId="0" sldId="260"/>
            <ac:spMk id="342" creationId="{00000000-0000-0000-0000-000000000000}"/>
          </ac:spMkLst>
        </pc:spChg>
        <pc:spChg chg="replST">
          <ac:chgData name="Abdessamad Derraz" userId="4c6d9526346a9ae3" providerId="LiveId" clId="{BE2978C2-303F-416D-B1C8-80E307FEDC23}" dt="2021-11-12T10:18:22.345" v="102"/>
          <ac:spMkLst>
            <pc:docMk/>
            <pc:sldMk cId="0" sldId="260"/>
            <ac:spMk id="343" creationId="{00000000-0000-0000-0000-000000000000}"/>
          </ac:spMkLst>
        </pc:spChg>
        <pc:spChg chg="replST">
          <ac:chgData name="Abdessamad Derraz" userId="4c6d9526346a9ae3" providerId="LiveId" clId="{BE2978C2-303F-416D-B1C8-80E307FEDC23}" dt="2021-11-12T10:18:22.368" v="103"/>
          <ac:spMkLst>
            <pc:docMk/>
            <pc:sldMk cId="0" sldId="260"/>
            <ac:spMk id="344" creationId="{00000000-0000-0000-0000-000000000000}"/>
          </ac:spMkLst>
        </pc:spChg>
        <pc:spChg chg="replST">
          <ac:chgData name="Abdessamad Derraz" userId="4c6d9526346a9ae3" providerId="LiveId" clId="{BE2978C2-303F-416D-B1C8-80E307FEDC23}" dt="2021-11-12T10:18:22.380" v="104"/>
          <ac:spMkLst>
            <pc:docMk/>
            <pc:sldMk cId="0" sldId="260"/>
            <ac:spMk id="345" creationId="{00000000-0000-0000-0000-000000000000}"/>
          </ac:spMkLst>
        </pc:spChg>
        <pc:spChg chg="replST">
          <ac:chgData name="Abdessamad Derraz" userId="4c6d9526346a9ae3" providerId="LiveId" clId="{BE2978C2-303F-416D-B1C8-80E307FEDC23}" dt="2021-11-12T10:18:22.392" v="105"/>
          <ac:spMkLst>
            <pc:docMk/>
            <pc:sldMk cId="0" sldId="260"/>
            <ac:spMk id="346" creationId="{00000000-0000-0000-0000-000000000000}"/>
          </ac:spMkLst>
        </pc:spChg>
        <pc:grpChg chg="replST">
          <ac:chgData name="Abdessamad Derraz" userId="4c6d9526346a9ae3" providerId="LiveId" clId="{BE2978C2-303F-416D-B1C8-80E307FEDC23}" dt="2021-11-12T10:18:22.242" v="94"/>
          <ac:grpSpMkLst>
            <pc:docMk/>
            <pc:sldMk cId="0" sldId="260"/>
            <ac:grpSpMk id="297" creationId="{00000000-0000-0000-0000-000000000000}"/>
          </ac:grpSpMkLst>
        </pc:grpChg>
        <pc:grpChg chg="replST">
          <ac:chgData name="Abdessamad Derraz" userId="4c6d9526346a9ae3" providerId="LiveId" clId="{BE2978C2-303F-416D-B1C8-80E307FEDC23}" dt="2021-11-12T10:18:22.255" v="95"/>
          <ac:grpSpMkLst>
            <pc:docMk/>
            <pc:sldMk cId="0" sldId="260"/>
            <ac:grpSpMk id="316" creationId="{00000000-0000-0000-0000-000000000000}"/>
          </ac:grpSpMkLst>
        </pc:grpChg>
        <pc:grpChg chg="replST">
          <ac:chgData name="Abdessamad Derraz" userId="4c6d9526346a9ae3" providerId="LiveId" clId="{BE2978C2-303F-416D-B1C8-80E307FEDC23}" dt="2021-11-12T10:18:22.268" v="96"/>
          <ac:grpSpMkLst>
            <pc:docMk/>
            <pc:sldMk cId="0" sldId="260"/>
            <ac:grpSpMk id="327" creationId="{00000000-0000-0000-0000-000000000000}"/>
          </ac:grpSpMkLst>
        </pc:grpChg>
        <pc:cxnChg chg="replST">
          <ac:chgData name="Abdessamad Derraz" userId="4c6d9526346a9ae3" providerId="LiveId" clId="{BE2978C2-303F-416D-B1C8-80E307FEDC23}" dt="2021-11-12T10:18:22.308" v="99"/>
          <ac:cxnSpMkLst>
            <pc:docMk/>
            <pc:sldMk cId="0" sldId="260"/>
            <ac:cxnSpMk id="340"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61"/>
        </pc:sldMkLst>
        <pc:spChg chg="replST">
          <ac:chgData name="Abdessamad Derraz" userId="4c6d9526346a9ae3" providerId="LiveId" clId="{BE2978C2-303F-416D-B1C8-80E307FEDC23}" dt="2021-11-12T10:18:22.407" v="106"/>
          <ac:spMkLst>
            <pc:docMk/>
            <pc:sldMk cId="0" sldId="261"/>
            <ac:spMk id="351" creationId="{00000000-0000-0000-0000-000000000000}"/>
          </ac:spMkLst>
        </pc:spChg>
        <pc:spChg chg="replST">
          <ac:chgData name="Abdessamad Derraz" userId="4c6d9526346a9ae3" providerId="LiveId" clId="{BE2978C2-303F-416D-B1C8-80E307FEDC23}" dt="2021-11-12T10:18:22.420" v="107"/>
          <ac:spMkLst>
            <pc:docMk/>
            <pc:sldMk cId="0" sldId="261"/>
            <ac:spMk id="352" creationId="{00000000-0000-0000-0000-000000000000}"/>
          </ac:spMkLst>
        </pc:spChg>
        <pc:spChg chg="replST">
          <ac:chgData name="Abdessamad Derraz" userId="4c6d9526346a9ae3" providerId="LiveId" clId="{BE2978C2-303F-416D-B1C8-80E307FEDC23}" dt="2021-11-12T10:18:22.432" v="108"/>
          <ac:spMkLst>
            <pc:docMk/>
            <pc:sldMk cId="0" sldId="261"/>
            <ac:spMk id="353" creationId="{00000000-0000-0000-0000-000000000000}"/>
          </ac:spMkLst>
        </pc:spChg>
        <pc:spChg chg="replST">
          <ac:chgData name="Abdessamad Derraz" userId="4c6d9526346a9ae3" providerId="LiveId" clId="{BE2978C2-303F-416D-B1C8-80E307FEDC23}" dt="2021-11-12T10:18:22.446" v="109"/>
          <ac:spMkLst>
            <pc:docMk/>
            <pc:sldMk cId="0" sldId="261"/>
            <ac:spMk id="354" creationId="{00000000-0000-0000-0000-000000000000}"/>
          </ac:spMkLst>
        </pc:spChg>
        <pc:spChg chg="replST">
          <ac:chgData name="Abdessamad Derraz" userId="4c6d9526346a9ae3" providerId="LiveId" clId="{BE2978C2-303F-416D-B1C8-80E307FEDC23}" dt="2021-11-12T10:18:22.472" v="111"/>
          <ac:spMkLst>
            <pc:docMk/>
            <pc:sldMk cId="0" sldId="261"/>
            <ac:spMk id="356" creationId="{00000000-0000-0000-0000-000000000000}"/>
          </ac:spMkLst>
        </pc:spChg>
        <pc:spChg chg="replST">
          <ac:chgData name="Abdessamad Derraz" userId="4c6d9526346a9ae3" providerId="LiveId" clId="{BE2978C2-303F-416D-B1C8-80E307FEDC23}" dt="2021-11-12T10:18:22.486" v="112"/>
          <ac:spMkLst>
            <pc:docMk/>
            <pc:sldMk cId="0" sldId="261"/>
            <ac:spMk id="357" creationId="{00000000-0000-0000-0000-000000000000}"/>
          </ac:spMkLst>
        </pc:spChg>
        <pc:spChg chg="replST">
          <ac:chgData name="Abdessamad Derraz" userId="4c6d9526346a9ae3" providerId="LiveId" clId="{BE2978C2-303F-416D-B1C8-80E307FEDC23}" dt="2021-11-12T10:18:22.498" v="113"/>
          <ac:spMkLst>
            <pc:docMk/>
            <pc:sldMk cId="0" sldId="261"/>
            <ac:spMk id="358" creationId="{00000000-0000-0000-0000-000000000000}"/>
          </ac:spMkLst>
        </pc:spChg>
        <pc:spChg chg="replST">
          <ac:chgData name="Abdessamad Derraz" userId="4c6d9526346a9ae3" providerId="LiveId" clId="{BE2978C2-303F-416D-B1C8-80E307FEDC23}" dt="2021-11-12T10:18:22.511" v="114"/>
          <ac:spMkLst>
            <pc:docMk/>
            <pc:sldMk cId="0" sldId="261"/>
            <ac:spMk id="359" creationId="{00000000-0000-0000-0000-000000000000}"/>
          </ac:spMkLst>
        </pc:spChg>
        <pc:spChg chg="replST">
          <ac:chgData name="Abdessamad Derraz" userId="4c6d9526346a9ae3" providerId="LiveId" clId="{BE2978C2-303F-416D-B1C8-80E307FEDC23}" dt="2021-11-12T10:18:22.524" v="115"/>
          <ac:spMkLst>
            <pc:docMk/>
            <pc:sldMk cId="0" sldId="261"/>
            <ac:spMk id="360" creationId="{00000000-0000-0000-0000-000000000000}"/>
          </ac:spMkLst>
        </pc:spChg>
        <pc:spChg chg="replST">
          <ac:chgData name="Abdessamad Derraz" userId="4c6d9526346a9ae3" providerId="LiveId" clId="{BE2978C2-303F-416D-B1C8-80E307FEDC23}" dt="2021-11-12T10:18:22.536" v="116"/>
          <ac:spMkLst>
            <pc:docMk/>
            <pc:sldMk cId="0" sldId="261"/>
            <ac:spMk id="361" creationId="{00000000-0000-0000-0000-000000000000}"/>
          </ac:spMkLst>
        </pc:spChg>
        <pc:grpChg chg="replST">
          <ac:chgData name="Abdessamad Derraz" userId="4c6d9526346a9ae3" providerId="LiveId" clId="{BE2978C2-303F-416D-B1C8-80E307FEDC23}" dt="2021-11-12T10:18:22.587" v="120"/>
          <ac:grpSpMkLst>
            <pc:docMk/>
            <pc:sldMk cId="0" sldId="261"/>
            <ac:grpSpMk id="365" creationId="{00000000-0000-0000-0000-000000000000}"/>
          </ac:grpSpMkLst>
        </pc:grpChg>
        <pc:grpChg chg="replST">
          <ac:chgData name="Abdessamad Derraz" userId="4c6d9526346a9ae3" providerId="LiveId" clId="{BE2978C2-303F-416D-B1C8-80E307FEDC23}" dt="2021-11-12T10:18:22.600" v="121"/>
          <ac:grpSpMkLst>
            <pc:docMk/>
            <pc:sldMk cId="0" sldId="261"/>
            <ac:grpSpMk id="368" creationId="{00000000-0000-0000-0000-000000000000}"/>
          </ac:grpSpMkLst>
        </pc:grpChg>
        <pc:grpChg chg="replST">
          <ac:chgData name="Abdessamad Derraz" userId="4c6d9526346a9ae3" providerId="LiveId" clId="{BE2978C2-303F-416D-B1C8-80E307FEDC23}" dt="2021-11-12T10:18:22.613" v="122"/>
          <ac:grpSpMkLst>
            <pc:docMk/>
            <pc:sldMk cId="0" sldId="261"/>
            <ac:grpSpMk id="373" creationId="{00000000-0000-0000-0000-000000000000}"/>
          </ac:grpSpMkLst>
        </pc:grpChg>
        <pc:cxnChg chg="replST">
          <ac:chgData name="Abdessamad Derraz" userId="4c6d9526346a9ae3" providerId="LiveId" clId="{BE2978C2-303F-416D-B1C8-80E307FEDC23}" dt="2021-11-12T10:18:22.459" v="110"/>
          <ac:cxnSpMkLst>
            <pc:docMk/>
            <pc:sldMk cId="0" sldId="261"/>
            <ac:cxnSpMk id="355" creationId="{00000000-0000-0000-0000-000000000000}"/>
          </ac:cxnSpMkLst>
        </pc:cxnChg>
        <pc:cxnChg chg="replST">
          <ac:chgData name="Abdessamad Derraz" userId="4c6d9526346a9ae3" providerId="LiveId" clId="{BE2978C2-303F-416D-B1C8-80E307FEDC23}" dt="2021-11-12T10:18:22.548" v="117"/>
          <ac:cxnSpMkLst>
            <pc:docMk/>
            <pc:sldMk cId="0" sldId="261"/>
            <ac:cxnSpMk id="362" creationId="{00000000-0000-0000-0000-000000000000}"/>
          </ac:cxnSpMkLst>
        </pc:cxnChg>
        <pc:cxnChg chg="replST">
          <ac:chgData name="Abdessamad Derraz" userId="4c6d9526346a9ae3" providerId="LiveId" clId="{BE2978C2-303F-416D-B1C8-80E307FEDC23}" dt="2021-11-12T10:18:22.561" v="118"/>
          <ac:cxnSpMkLst>
            <pc:docMk/>
            <pc:sldMk cId="0" sldId="261"/>
            <ac:cxnSpMk id="363" creationId="{00000000-0000-0000-0000-000000000000}"/>
          </ac:cxnSpMkLst>
        </pc:cxnChg>
        <pc:cxnChg chg="replST">
          <ac:chgData name="Abdessamad Derraz" userId="4c6d9526346a9ae3" providerId="LiveId" clId="{BE2978C2-303F-416D-B1C8-80E307FEDC23}" dt="2021-11-12T10:18:22.574" v="119"/>
          <ac:cxnSpMkLst>
            <pc:docMk/>
            <pc:sldMk cId="0" sldId="261"/>
            <ac:cxnSpMk id="364" creationId="{00000000-0000-0000-0000-000000000000}"/>
          </ac:cxnSpMkLst>
        </pc:cxnChg>
        <pc:cxnChg chg="replST">
          <ac:chgData name="Abdessamad Derraz" userId="4c6d9526346a9ae3" providerId="LiveId" clId="{BE2978C2-303F-416D-B1C8-80E307FEDC23}" dt="2021-11-12T10:18:22.626" v="123"/>
          <ac:cxnSpMkLst>
            <pc:docMk/>
            <pc:sldMk cId="0" sldId="261"/>
            <ac:cxnSpMk id="380"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62"/>
        </pc:sldMkLst>
        <pc:spChg chg="replST">
          <ac:chgData name="Abdessamad Derraz" userId="4c6d9526346a9ae3" providerId="LiveId" clId="{BE2978C2-303F-416D-B1C8-80E307FEDC23}" dt="2021-11-12T10:18:22.640" v="124"/>
          <ac:spMkLst>
            <pc:docMk/>
            <pc:sldMk cId="0" sldId="262"/>
            <ac:spMk id="385" creationId="{00000000-0000-0000-0000-000000000000}"/>
          </ac:spMkLst>
        </pc:spChg>
        <pc:spChg chg="replST">
          <ac:chgData name="Abdessamad Derraz" userId="4c6d9526346a9ae3" providerId="LiveId" clId="{BE2978C2-303F-416D-B1C8-80E307FEDC23}" dt="2021-11-12T10:18:22.662" v="125"/>
          <ac:spMkLst>
            <pc:docMk/>
            <pc:sldMk cId="0" sldId="262"/>
            <ac:spMk id="386" creationId="{00000000-0000-0000-0000-000000000000}"/>
          </ac:spMkLst>
        </pc:spChg>
        <pc:spChg chg="replST">
          <ac:chgData name="Abdessamad Derraz" userId="4c6d9526346a9ae3" providerId="LiveId" clId="{BE2978C2-303F-416D-B1C8-80E307FEDC23}" dt="2021-11-12T10:18:22.674" v="126"/>
          <ac:spMkLst>
            <pc:docMk/>
            <pc:sldMk cId="0" sldId="262"/>
            <ac:spMk id="387" creationId="{00000000-0000-0000-0000-000000000000}"/>
          </ac:spMkLst>
        </pc:spChg>
        <pc:spChg chg="replST">
          <ac:chgData name="Abdessamad Derraz" userId="4c6d9526346a9ae3" providerId="LiveId" clId="{BE2978C2-303F-416D-B1C8-80E307FEDC23}" dt="2021-11-12T10:18:22.688" v="127"/>
          <ac:spMkLst>
            <pc:docMk/>
            <pc:sldMk cId="0" sldId="262"/>
            <ac:spMk id="388" creationId="{00000000-0000-0000-0000-000000000000}"/>
          </ac:spMkLst>
        </pc:spChg>
        <pc:spChg chg="replST">
          <ac:chgData name="Abdessamad Derraz" userId="4c6d9526346a9ae3" providerId="LiveId" clId="{BE2978C2-303F-416D-B1C8-80E307FEDC23}" dt="2021-11-12T10:18:22.713" v="129"/>
          <ac:spMkLst>
            <pc:docMk/>
            <pc:sldMk cId="0" sldId="262"/>
            <ac:spMk id="390" creationId="{00000000-0000-0000-0000-000000000000}"/>
          </ac:spMkLst>
        </pc:spChg>
        <pc:spChg chg="replST">
          <ac:chgData name="Abdessamad Derraz" userId="4c6d9526346a9ae3" providerId="LiveId" clId="{BE2978C2-303F-416D-B1C8-80E307FEDC23}" dt="2021-11-12T10:18:22.727" v="130"/>
          <ac:spMkLst>
            <pc:docMk/>
            <pc:sldMk cId="0" sldId="262"/>
            <ac:spMk id="391" creationId="{00000000-0000-0000-0000-000000000000}"/>
          </ac:spMkLst>
        </pc:spChg>
        <pc:spChg chg="replST">
          <ac:chgData name="Abdessamad Derraz" userId="4c6d9526346a9ae3" providerId="LiveId" clId="{BE2978C2-303F-416D-B1C8-80E307FEDC23}" dt="2021-11-12T10:18:22.741" v="131"/>
          <ac:spMkLst>
            <pc:docMk/>
            <pc:sldMk cId="0" sldId="262"/>
            <ac:spMk id="392" creationId="{00000000-0000-0000-0000-000000000000}"/>
          </ac:spMkLst>
        </pc:spChg>
        <pc:spChg chg="replST">
          <ac:chgData name="Abdessamad Derraz" userId="4c6d9526346a9ae3" providerId="LiveId" clId="{BE2978C2-303F-416D-B1C8-80E307FEDC23}" dt="2021-11-12T10:18:22.754" v="132"/>
          <ac:spMkLst>
            <pc:docMk/>
            <pc:sldMk cId="0" sldId="262"/>
            <ac:spMk id="393" creationId="{00000000-0000-0000-0000-000000000000}"/>
          </ac:spMkLst>
        </pc:spChg>
        <pc:spChg chg="replST">
          <ac:chgData name="Abdessamad Derraz" userId="4c6d9526346a9ae3" providerId="LiveId" clId="{BE2978C2-303F-416D-B1C8-80E307FEDC23}" dt="2021-11-12T10:18:22.766" v="133"/>
          <ac:spMkLst>
            <pc:docMk/>
            <pc:sldMk cId="0" sldId="262"/>
            <ac:spMk id="394" creationId="{00000000-0000-0000-0000-000000000000}"/>
          </ac:spMkLst>
        </pc:spChg>
        <pc:spChg chg="replST">
          <ac:chgData name="Abdessamad Derraz" userId="4c6d9526346a9ae3" providerId="LiveId" clId="{BE2978C2-303F-416D-B1C8-80E307FEDC23}" dt="2021-11-12T10:18:22.779" v="134"/>
          <ac:spMkLst>
            <pc:docMk/>
            <pc:sldMk cId="0" sldId="262"/>
            <ac:spMk id="395" creationId="{00000000-0000-0000-0000-000000000000}"/>
          </ac:spMkLst>
        </pc:spChg>
        <pc:grpChg chg="replST">
          <ac:chgData name="Abdessamad Derraz" userId="4c6d9526346a9ae3" providerId="LiveId" clId="{BE2978C2-303F-416D-B1C8-80E307FEDC23}" dt="2021-11-12T10:18:22.837" v="138"/>
          <ac:grpSpMkLst>
            <pc:docMk/>
            <pc:sldMk cId="0" sldId="262"/>
            <ac:grpSpMk id="399" creationId="{00000000-0000-0000-0000-000000000000}"/>
          </ac:grpSpMkLst>
        </pc:grpChg>
        <pc:grpChg chg="replST">
          <ac:chgData name="Abdessamad Derraz" userId="4c6d9526346a9ae3" providerId="LiveId" clId="{BE2978C2-303F-416D-B1C8-80E307FEDC23}" dt="2021-11-12T10:18:22.849" v="139"/>
          <ac:grpSpMkLst>
            <pc:docMk/>
            <pc:sldMk cId="0" sldId="262"/>
            <ac:grpSpMk id="404" creationId="{00000000-0000-0000-0000-000000000000}"/>
          </ac:grpSpMkLst>
        </pc:grpChg>
        <pc:grpChg chg="replST">
          <ac:chgData name="Abdessamad Derraz" userId="4c6d9526346a9ae3" providerId="LiveId" clId="{BE2978C2-303F-416D-B1C8-80E307FEDC23}" dt="2021-11-12T10:18:22.863" v="140"/>
          <ac:grpSpMkLst>
            <pc:docMk/>
            <pc:sldMk cId="0" sldId="262"/>
            <ac:grpSpMk id="407" creationId="{00000000-0000-0000-0000-000000000000}"/>
          </ac:grpSpMkLst>
        </pc:grpChg>
        <pc:cxnChg chg="replST">
          <ac:chgData name="Abdessamad Derraz" userId="4c6d9526346a9ae3" providerId="LiveId" clId="{BE2978C2-303F-416D-B1C8-80E307FEDC23}" dt="2021-11-12T10:18:22.700" v="128"/>
          <ac:cxnSpMkLst>
            <pc:docMk/>
            <pc:sldMk cId="0" sldId="262"/>
            <ac:cxnSpMk id="389" creationId="{00000000-0000-0000-0000-000000000000}"/>
          </ac:cxnSpMkLst>
        </pc:cxnChg>
        <pc:cxnChg chg="replST">
          <ac:chgData name="Abdessamad Derraz" userId="4c6d9526346a9ae3" providerId="LiveId" clId="{BE2978C2-303F-416D-B1C8-80E307FEDC23}" dt="2021-11-12T10:18:22.793" v="135"/>
          <ac:cxnSpMkLst>
            <pc:docMk/>
            <pc:sldMk cId="0" sldId="262"/>
            <ac:cxnSpMk id="396" creationId="{00000000-0000-0000-0000-000000000000}"/>
          </ac:cxnSpMkLst>
        </pc:cxnChg>
        <pc:cxnChg chg="replST">
          <ac:chgData name="Abdessamad Derraz" userId="4c6d9526346a9ae3" providerId="LiveId" clId="{BE2978C2-303F-416D-B1C8-80E307FEDC23}" dt="2021-11-12T10:18:22.810" v="136"/>
          <ac:cxnSpMkLst>
            <pc:docMk/>
            <pc:sldMk cId="0" sldId="262"/>
            <ac:cxnSpMk id="397" creationId="{00000000-0000-0000-0000-000000000000}"/>
          </ac:cxnSpMkLst>
        </pc:cxnChg>
        <pc:cxnChg chg="replST">
          <ac:chgData name="Abdessamad Derraz" userId="4c6d9526346a9ae3" providerId="LiveId" clId="{BE2978C2-303F-416D-B1C8-80E307FEDC23}" dt="2021-11-12T10:18:22.823" v="137"/>
          <ac:cxnSpMkLst>
            <pc:docMk/>
            <pc:sldMk cId="0" sldId="262"/>
            <ac:cxnSpMk id="398" creationId="{00000000-0000-0000-0000-000000000000}"/>
          </ac:cxnSpMkLst>
        </pc:cxnChg>
        <pc:cxnChg chg="replST">
          <ac:chgData name="Abdessamad Derraz" userId="4c6d9526346a9ae3" providerId="LiveId" clId="{BE2978C2-303F-416D-B1C8-80E307FEDC23}" dt="2021-11-12T10:18:22.875" v="141"/>
          <ac:cxnSpMkLst>
            <pc:docMk/>
            <pc:sldMk cId="0" sldId="262"/>
            <ac:cxnSpMk id="415"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63"/>
        </pc:sldMkLst>
        <pc:spChg chg="replST">
          <ac:chgData name="Abdessamad Derraz" userId="4c6d9526346a9ae3" providerId="LiveId" clId="{BE2978C2-303F-416D-B1C8-80E307FEDC23}" dt="2021-11-12T10:18:22.890" v="142"/>
          <ac:spMkLst>
            <pc:docMk/>
            <pc:sldMk cId="0" sldId="263"/>
            <ac:spMk id="420" creationId="{00000000-0000-0000-0000-000000000000}"/>
          </ac:spMkLst>
        </pc:spChg>
        <pc:spChg chg="replST">
          <ac:chgData name="Abdessamad Derraz" userId="4c6d9526346a9ae3" providerId="LiveId" clId="{BE2978C2-303F-416D-B1C8-80E307FEDC23}" dt="2021-11-12T10:18:22.903" v="143"/>
          <ac:spMkLst>
            <pc:docMk/>
            <pc:sldMk cId="0" sldId="263"/>
            <ac:spMk id="421" creationId="{00000000-0000-0000-0000-000000000000}"/>
          </ac:spMkLst>
        </pc:spChg>
        <pc:spChg chg="replST">
          <ac:chgData name="Abdessamad Derraz" userId="4c6d9526346a9ae3" providerId="LiveId" clId="{BE2978C2-303F-416D-B1C8-80E307FEDC23}" dt="2021-11-12T10:18:22.942" v="146"/>
          <ac:spMkLst>
            <pc:docMk/>
            <pc:sldMk cId="0" sldId="263"/>
            <ac:spMk id="438" creationId="{00000000-0000-0000-0000-000000000000}"/>
          </ac:spMkLst>
        </pc:spChg>
        <pc:spChg chg="replST">
          <ac:chgData name="Abdessamad Derraz" userId="4c6d9526346a9ae3" providerId="LiveId" clId="{BE2978C2-303F-416D-B1C8-80E307FEDC23}" dt="2021-11-12T10:18:22.966" v="147"/>
          <ac:spMkLst>
            <pc:docMk/>
            <pc:sldMk cId="0" sldId="263"/>
            <ac:spMk id="439" creationId="{00000000-0000-0000-0000-000000000000}"/>
          </ac:spMkLst>
        </pc:spChg>
        <pc:spChg chg="replST">
          <ac:chgData name="Abdessamad Derraz" userId="4c6d9526346a9ae3" providerId="LiveId" clId="{BE2978C2-303F-416D-B1C8-80E307FEDC23}" dt="2021-11-12T10:18:22.993" v="149"/>
          <ac:spMkLst>
            <pc:docMk/>
            <pc:sldMk cId="0" sldId="263"/>
            <ac:spMk id="441" creationId="{00000000-0000-0000-0000-000000000000}"/>
          </ac:spMkLst>
        </pc:spChg>
        <pc:spChg chg="replST">
          <ac:chgData name="Abdessamad Derraz" userId="4c6d9526346a9ae3" providerId="LiveId" clId="{BE2978C2-303F-416D-B1C8-80E307FEDC23}" dt="2021-11-12T10:18:23.006" v="150"/>
          <ac:spMkLst>
            <pc:docMk/>
            <pc:sldMk cId="0" sldId="263"/>
            <ac:spMk id="442" creationId="{00000000-0000-0000-0000-000000000000}"/>
          </ac:spMkLst>
        </pc:spChg>
        <pc:grpChg chg="replST">
          <ac:chgData name="Abdessamad Derraz" userId="4c6d9526346a9ae3" providerId="LiveId" clId="{BE2978C2-303F-416D-B1C8-80E307FEDC23}" dt="2021-11-12T10:18:22.916" v="144"/>
          <ac:grpSpMkLst>
            <pc:docMk/>
            <pc:sldMk cId="0" sldId="263"/>
            <ac:grpSpMk id="422" creationId="{00000000-0000-0000-0000-000000000000}"/>
          </ac:grpSpMkLst>
        </pc:grpChg>
        <pc:grpChg chg="replST">
          <ac:chgData name="Abdessamad Derraz" userId="4c6d9526346a9ae3" providerId="LiveId" clId="{BE2978C2-303F-416D-B1C8-80E307FEDC23}" dt="2021-11-12T10:18:22.929" v="145"/>
          <ac:grpSpMkLst>
            <pc:docMk/>
            <pc:sldMk cId="0" sldId="263"/>
            <ac:grpSpMk id="426" creationId="{00000000-0000-0000-0000-000000000000}"/>
          </ac:grpSpMkLst>
        </pc:grpChg>
        <pc:cxnChg chg="replST">
          <ac:chgData name="Abdessamad Derraz" userId="4c6d9526346a9ae3" providerId="LiveId" clId="{BE2978C2-303F-416D-B1C8-80E307FEDC23}" dt="2021-11-12T10:18:22.979" v="148"/>
          <ac:cxnSpMkLst>
            <pc:docMk/>
            <pc:sldMk cId="0" sldId="263"/>
            <ac:cxnSpMk id="440" creationId="{00000000-0000-0000-0000-000000000000}"/>
          </ac:cxnSpMkLst>
        </pc:cxnChg>
      </pc:sldChg>
      <pc:sldChg chg="addSp delSp modSp mod ord modAnim modNotes modNotesTx">
        <pc:chgData name="Abdessamad Derraz" userId="4c6d9526346a9ae3" providerId="LiveId" clId="{BE2978C2-303F-416D-B1C8-80E307FEDC23}" dt="2021-11-27T11:09:29.243" v="19677" actId="20577"/>
        <pc:sldMkLst>
          <pc:docMk/>
          <pc:sldMk cId="0" sldId="264"/>
        </pc:sldMkLst>
        <pc:spChg chg="add del mod">
          <ac:chgData name="Abdessamad Derraz" userId="4c6d9526346a9ae3" providerId="LiveId" clId="{BE2978C2-303F-416D-B1C8-80E307FEDC23}" dt="2021-11-12T15:36:53.161" v="1709" actId="478"/>
          <ac:spMkLst>
            <pc:docMk/>
            <pc:sldMk cId="0" sldId="264"/>
            <ac:spMk id="3" creationId="{3E9C8FDD-35F4-41FD-917B-7AE6E95F04FF}"/>
          </ac:spMkLst>
        </pc:spChg>
        <pc:spChg chg="add del mod">
          <ac:chgData name="Abdessamad Derraz" userId="4c6d9526346a9ae3" providerId="LiveId" clId="{BE2978C2-303F-416D-B1C8-80E307FEDC23}" dt="2021-11-12T15:36:56.683" v="1711" actId="478"/>
          <ac:spMkLst>
            <pc:docMk/>
            <pc:sldMk cId="0" sldId="264"/>
            <ac:spMk id="5" creationId="{AAE947D6-4628-4974-A5C1-BDFCA47D7998}"/>
          </ac:spMkLst>
        </pc:spChg>
        <pc:spChg chg="add del mod">
          <ac:chgData name="Abdessamad Derraz" userId="4c6d9526346a9ae3" providerId="LiveId" clId="{BE2978C2-303F-416D-B1C8-80E307FEDC23}" dt="2021-11-12T15:37:01.555" v="1713" actId="478"/>
          <ac:spMkLst>
            <pc:docMk/>
            <pc:sldMk cId="0" sldId="264"/>
            <ac:spMk id="7" creationId="{5F2D6039-4B42-44FE-91D5-FE6F9CF1B824}"/>
          </ac:spMkLst>
        </pc:spChg>
        <pc:spChg chg="mod replST">
          <ac:chgData name="Abdessamad Derraz" userId="4c6d9526346a9ae3" providerId="LiveId" clId="{BE2978C2-303F-416D-B1C8-80E307FEDC23}" dt="2021-11-27T11:06:12.777" v="19348"/>
          <ac:spMkLst>
            <pc:docMk/>
            <pc:sldMk cId="0" sldId="264"/>
            <ac:spMk id="447" creationId="{00000000-0000-0000-0000-000000000000}"/>
          </ac:spMkLst>
        </pc:spChg>
        <pc:spChg chg="mod replST">
          <ac:chgData name="Abdessamad Derraz" userId="4c6d9526346a9ae3" providerId="LiveId" clId="{BE2978C2-303F-416D-B1C8-80E307FEDC23}" dt="2021-11-27T11:06:12.781" v="19349"/>
          <ac:spMkLst>
            <pc:docMk/>
            <pc:sldMk cId="0" sldId="264"/>
            <ac:spMk id="448" creationId="{00000000-0000-0000-0000-000000000000}"/>
          </ac:spMkLst>
        </pc:spChg>
        <pc:spChg chg="del replST">
          <ac:chgData name="Abdessamad Derraz" userId="4c6d9526346a9ae3" providerId="LiveId" clId="{BE2978C2-303F-416D-B1C8-80E307FEDC23}" dt="2021-11-12T15:36:50.256" v="1708" actId="478"/>
          <ac:spMkLst>
            <pc:docMk/>
            <pc:sldMk cId="0" sldId="264"/>
            <ac:spMk id="449" creationId="{00000000-0000-0000-0000-000000000000}"/>
          </ac:spMkLst>
        </pc:spChg>
        <pc:spChg chg="mod replST">
          <ac:chgData name="Abdessamad Derraz" userId="4c6d9526346a9ae3" providerId="LiveId" clId="{BE2978C2-303F-416D-B1C8-80E307FEDC23}" dt="2021-11-27T11:06:12.783" v="19350"/>
          <ac:spMkLst>
            <pc:docMk/>
            <pc:sldMk cId="0" sldId="264"/>
            <ac:spMk id="450" creationId="{00000000-0000-0000-0000-000000000000}"/>
          </ac:spMkLst>
        </pc:spChg>
        <pc:spChg chg="del replST">
          <ac:chgData name="Abdessamad Derraz" userId="4c6d9526346a9ae3" providerId="LiveId" clId="{BE2978C2-303F-416D-B1C8-80E307FEDC23}" dt="2021-11-12T15:36:54.890" v="1710" actId="478"/>
          <ac:spMkLst>
            <pc:docMk/>
            <pc:sldMk cId="0" sldId="264"/>
            <ac:spMk id="451" creationId="{00000000-0000-0000-0000-000000000000}"/>
          </ac:spMkLst>
        </pc:spChg>
        <pc:spChg chg="mod replST">
          <ac:chgData name="Abdessamad Derraz" userId="4c6d9526346a9ae3" providerId="LiveId" clId="{BE2978C2-303F-416D-B1C8-80E307FEDC23}" dt="2021-11-27T11:06:12.786" v="19351"/>
          <ac:spMkLst>
            <pc:docMk/>
            <pc:sldMk cId="0" sldId="264"/>
            <ac:spMk id="452" creationId="{00000000-0000-0000-0000-000000000000}"/>
          </ac:spMkLst>
        </pc:spChg>
        <pc:spChg chg="del replST">
          <ac:chgData name="Abdessamad Derraz" userId="4c6d9526346a9ae3" providerId="LiveId" clId="{BE2978C2-303F-416D-B1C8-80E307FEDC23}" dt="2021-11-12T15:36:58.117" v="1712" actId="478"/>
          <ac:spMkLst>
            <pc:docMk/>
            <pc:sldMk cId="0" sldId="264"/>
            <ac:spMk id="453" creationId="{00000000-0000-0000-0000-000000000000}"/>
          </ac:spMkLst>
        </pc:spChg>
        <pc:spChg chg="mod replST">
          <ac:chgData name="Abdessamad Derraz" userId="4c6d9526346a9ae3" providerId="LiveId" clId="{BE2978C2-303F-416D-B1C8-80E307FEDC23}" dt="2021-11-27T11:06:12.789" v="19352"/>
          <ac:spMkLst>
            <pc:docMk/>
            <pc:sldMk cId="0" sldId="264"/>
            <ac:spMk id="454" creationId="{00000000-0000-0000-0000-000000000000}"/>
          </ac:spMkLst>
        </pc:spChg>
        <pc:spChg chg="mod replST">
          <ac:chgData name="Abdessamad Derraz" userId="4c6d9526346a9ae3" providerId="LiveId" clId="{BE2978C2-303F-416D-B1C8-80E307FEDC23}" dt="2021-11-27T11:06:12.792" v="19353"/>
          <ac:spMkLst>
            <pc:docMk/>
            <pc:sldMk cId="0" sldId="264"/>
            <ac:spMk id="455" creationId="{00000000-0000-0000-0000-000000000000}"/>
          </ac:spMkLst>
        </pc:spChg>
        <pc:spChg chg="mod replST">
          <ac:chgData name="Abdessamad Derraz" userId="4c6d9526346a9ae3" providerId="LiveId" clId="{BE2978C2-303F-416D-B1C8-80E307FEDC23}" dt="2021-11-27T11:06:12.796" v="19354"/>
          <ac:spMkLst>
            <pc:docMk/>
            <pc:sldMk cId="0" sldId="264"/>
            <ac:spMk id="456" creationId="{00000000-0000-0000-0000-000000000000}"/>
          </ac:spMkLst>
        </pc:spChg>
        <pc:spChg chg="mod replST">
          <ac:chgData name="Abdessamad Derraz" userId="4c6d9526346a9ae3" providerId="LiveId" clId="{BE2978C2-303F-416D-B1C8-80E307FEDC23}" dt="2021-11-27T11:06:12.804" v="19357"/>
          <ac:spMkLst>
            <pc:docMk/>
            <pc:sldMk cId="0" sldId="264"/>
            <ac:spMk id="466" creationId="{00000000-0000-0000-0000-000000000000}"/>
          </ac:spMkLst>
        </pc:spChg>
        <pc:grpChg chg="mod replST">
          <ac:chgData name="Abdessamad Derraz" userId="4c6d9526346a9ae3" providerId="LiveId" clId="{BE2978C2-303F-416D-B1C8-80E307FEDC23}" dt="2021-11-27T11:06:12.799" v="19355"/>
          <ac:grpSpMkLst>
            <pc:docMk/>
            <pc:sldMk cId="0" sldId="264"/>
            <ac:grpSpMk id="457" creationId="{00000000-0000-0000-0000-000000000000}"/>
          </ac:grpSpMkLst>
        </pc:grpChg>
        <pc:grpChg chg="mod replST">
          <ac:chgData name="Abdessamad Derraz" userId="4c6d9526346a9ae3" providerId="LiveId" clId="{BE2978C2-303F-416D-B1C8-80E307FEDC23}" dt="2021-11-27T11:06:12.802" v="19356"/>
          <ac:grpSpMkLst>
            <pc:docMk/>
            <pc:sldMk cId="0" sldId="264"/>
            <ac:grpSpMk id="462" creationId="{00000000-0000-0000-0000-000000000000}"/>
          </ac:grpSpMkLst>
        </pc:grpChg>
        <pc:cxnChg chg="replST">
          <ac:chgData name="Abdessamad Derraz" userId="4c6d9526346a9ae3" providerId="LiveId" clId="{BE2978C2-303F-416D-B1C8-80E307FEDC23}" dt="2021-11-27T11:06:12.807" v="19358"/>
          <ac:cxnSpMkLst>
            <pc:docMk/>
            <pc:sldMk cId="0" sldId="264"/>
            <ac:cxnSpMk id="467"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65"/>
        </pc:sldMkLst>
        <pc:spChg chg="replST">
          <ac:chgData name="Abdessamad Derraz" userId="4c6d9526346a9ae3" providerId="LiveId" clId="{BE2978C2-303F-416D-B1C8-80E307FEDC23}" dt="2021-11-12T10:18:23.226" v="165"/>
          <ac:spMkLst>
            <pc:docMk/>
            <pc:sldMk cId="0" sldId="265"/>
            <ac:spMk id="472" creationId="{00000000-0000-0000-0000-000000000000}"/>
          </ac:spMkLst>
        </pc:spChg>
        <pc:spChg chg="replST">
          <ac:chgData name="Abdessamad Derraz" userId="4c6d9526346a9ae3" providerId="LiveId" clId="{BE2978C2-303F-416D-B1C8-80E307FEDC23}" dt="2021-11-12T10:18:23.313" v="167"/>
          <ac:spMkLst>
            <pc:docMk/>
            <pc:sldMk cId="0" sldId="265"/>
            <ac:spMk id="480" creationId="{00000000-0000-0000-0000-000000000000}"/>
          </ac:spMkLst>
        </pc:spChg>
        <pc:spChg chg="replST">
          <ac:chgData name="Abdessamad Derraz" userId="4c6d9526346a9ae3" providerId="LiveId" clId="{BE2978C2-303F-416D-B1C8-80E307FEDC23}" dt="2021-11-12T10:18:23.331" v="168"/>
          <ac:spMkLst>
            <pc:docMk/>
            <pc:sldMk cId="0" sldId="265"/>
            <ac:spMk id="481" creationId="{00000000-0000-0000-0000-000000000000}"/>
          </ac:spMkLst>
        </pc:spChg>
        <pc:spChg chg="replST">
          <ac:chgData name="Abdessamad Derraz" userId="4c6d9526346a9ae3" providerId="LiveId" clId="{BE2978C2-303F-416D-B1C8-80E307FEDC23}" dt="2021-11-12T10:18:23.346" v="169"/>
          <ac:spMkLst>
            <pc:docMk/>
            <pc:sldMk cId="0" sldId="265"/>
            <ac:spMk id="482" creationId="{00000000-0000-0000-0000-000000000000}"/>
          </ac:spMkLst>
        </pc:spChg>
        <pc:spChg chg="replST">
          <ac:chgData name="Abdessamad Derraz" userId="4c6d9526346a9ae3" providerId="LiveId" clId="{BE2978C2-303F-416D-B1C8-80E307FEDC23}" dt="2021-11-12T10:18:23.361" v="170"/>
          <ac:spMkLst>
            <pc:docMk/>
            <pc:sldMk cId="0" sldId="265"/>
            <ac:spMk id="483" creationId="{00000000-0000-0000-0000-000000000000}"/>
          </ac:spMkLst>
        </pc:spChg>
        <pc:spChg chg="replST">
          <ac:chgData name="Abdessamad Derraz" userId="4c6d9526346a9ae3" providerId="LiveId" clId="{BE2978C2-303F-416D-B1C8-80E307FEDC23}" dt="2021-11-12T10:18:23.377" v="171"/>
          <ac:spMkLst>
            <pc:docMk/>
            <pc:sldMk cId="0" sldId="265"/>
            <ac:spMk id="484" creationId="{00000000-0000-0000-0000-000000000000}"/>
          </ac:spMkLst>
        </pc:spChg>
        <pc:spChg chg="replST">
          <ac:chgData name="Abdessamad Derraz" userId="4c6d9526346a9ae3" providerId="LiveId" clId="{BE2978C2-303F-416D-B1C8-80E307FEDC23}" dt="2021-11-12T10:18:23.407" v="172"/>
          <ac:spMkLst>
            <pc:docMk/>
            <pc:sldMk cId="0" sldId="265"/>
            <ac:spMk id="485" creationId="{00000000-0000-0000-0000-000000000000}"/>
          </ac:spMkLst>
        </pc:spChg>
        <pc:spChg chg="replST">
          <ac:chgData name="Abdessamad Derraz" userId="4c6d9526346a9ae3" providerId="LiveId" clId="{BE2978C2-303F-416D-B1C8-80E307FEDC23}" dt="2021-11-12T10:18:23.441" v="173"/>
          <ac:spMkLst>
            <pc:docMk/>
            <pc:sldMk cId="0" sldId="265"/>
            <ac:spMk id="486" creationId="{00000000-0000-0000-0000-000000000000}"/>
          </ac:spMkLst>
        </pc:spChg>
        <pc:spChg chg="replST">
          <ac:chgData name="Abdessamad Derraz" userId="4c6d9526346a9ae3" providerId="LiveId" clId="{BE2978C2-303F-416D-B1C8-80E307FEDC23}" dt="2021-11-12T10:18:23.459" v="174"/>
          <ac:spMkLst>
            <pc:docMk/>
            <pc:sldMk cId="0" sldId="265"/>
            <ac:spMk id="487" creationId="{00000000-0000-0000-0000-000000000000}"/>
          </ac:spMkLst>
        </pc:spChg>
        <pc:spChg chg="replST">
          <ac:chgData name="Abdessamad Derraz" userId="4c6d9526346a9ae3" providerId="LiveId" clId="{BE2978C2-303F-416D-B1C8-80E307FEDC23}" dt="2021-11-12T10:18:23.481" v="175"/>
          <ac:spMkLst>
            <pc:docMk/>
            <pc:sldMk cId="0" sldId="265"/>
            <ac:spMk id="488" creationId="{00000000-0000-0000-0000-000000000000}"/>
          </ac:spMkLst>
        </pc:spChg>
        <pc:spChg chg="replST">
          <ac:chgData name="Abdessamad Derraz" userId="4c6d9526346a9ae3" providerId="LiveId" clId="{BE2978C2-303F-416D-B1C8-80E307FEDC23}" dt="2021-11-12T10:18:23.500" v="176"/>
          <ac:spMkLst>
            <pc:docMk/>
            <pc:sldMk cId="0" sldId="265"/>
            <ac:spMk id="489" creationId="{00000000-0000-0000-0000-000000000000}"/>
          </ac:spMkLst>
        </pc:spChg>
        <pc:spChg chg="replST">
          <ac:chgData name="Abdessamad Derraz" userId="4c6d9526346a9ae3" providerId="LiveId" clId="{BE2978C2-303F-416D-B1C8-80E307FEDC23}" dt="2021-11-12T10:18:23.522" v="177"/>
          <ac:spMkLst>
            <pc:docMk/>
            <pc:sldMk cId="0" sldId="265"/>
            <ac:spMk id="490" creationId="{00000000-0000-0000-0000-000000000000}"/>
          </ac:spMkLst>
        </pc:spChg>
        <pc:spChg chg="replST">
          <ac:chgData name="Abdessamad Derraz" userId="4c6d9526346a9ae3" providerId="LiveId" clId="{BE2978C2-303F-416D-B1C8-80E307FEDC23}" dt="2021-11-12T10:18:23.544" v="178"/>
          <ac:spMkLst>
            <pc:docMk/>
            <pc:sldMk cId="0" sldId="265"/>
            <ac:spMk id="491" creationId="{00000000-0000-0000-0000-000000000000}"/>
          </ac:spMkLst>
        </pc:spChg>
        <pc:spChg chg="replST">
          <ac:chgData name="Abdessamad Derraz" userId="4c6d9526346a9ae3" providerId="LiveId" clId="{BE2978C2-303F-416D-B1C8-80E307FEDC23}" dt="2021-11-12T10:18:23.557" v="179"/>
          <ac:spMkLst>
            <pc:docMk/>
            <pc:sldMk cId="0" sldId="265"/>
            <ac:spMk id="492" creationId="{00000000-0000-0000-0000-000000000000}"/>
          </ac:spMkLst>
        </pc:spChg>
        <pc:spChg chg="replST">
          <ac:chgData name="Abdessamad Derraz" userId="4c6d9526346a9ae3" providerId="LiveId" clId="{BE2978C2-303F-416D-B1C8-80E307FEDC23}" dt="2021-11-12T10:18:23.570" v="180"/>
          <ac:spMkLst>
            <pc:docMk/>
            <pc:sldMk cId="0" sldId="265"/>
            <ac:spMk id="493" creationId="{00000000-0000-0000-0000-000000000000}"/>
          </ac:spMkLst>
        </pc:spChg>
        <pc:spChg chg="replST">
          <ac:chgData name="Abdessamad Derraz" userId="4c6d9526346a9ae3" providerId="LiveId" clId="{BE2978C2-303F-416D-B1C8-80E307FEDC23}" dt="2021-11-12T10:18:23.583" v="181"/>
          <ac:spMkLst>
            <pc:docMk/>
            <pc:sldMk cId="0" sldId="265"/>
            <ac:spMk id="494" creationId="{00000000-0000-0000-0000-000000000000}"/>
          </ac:spMkLst>
        </pc:spChg>
        <pc:spChg chg="replST">
          <ac:chgData name="Abdessamad Derraz" userId="4c6d9526346a9ae3" providerId="LiveId" clId="{BE2978C2-303F-416D-B1C8-80E307FEDC23}" dt="2021-11-12T10:18:23.596" v="182"/>
          <ac:spMkLst>
            <pc:docMk/>
            <pc:sldMk cId="0" sldId="265"/>
            <ac:spMk id="495" creationId="{00000000-0000-0000-0000-000000000000}"/>
          </ac:spMkLst>
        </pc:spChg>
        <pc:grpChg chg="replST">
          <ac:chgData name="Abdessamad Derraz" userId="4c6d9526346a9ae3" providerId="LiveId" clId="{BE2978C2-303F-416D-B1C8-80E307FEDC23}" dt="2021-11-12T10:18:23.275" v="166"/>
          <ac:grpSpMkLst>
            <pc:docMk/>
            <pc:sldMk cId="0" sldId="265"/>
            <ac:grpSpMk id="473" creationId="{00000000-0000-0000-0000-000000000000}"/>
          </ac:grpSpMkLst>
        </pc:grpChg>
        <pc:cxnChg chg="replST">
          <ac:chgData name="Abdessamad Derraz" userId="4c6d9526346a9ae3" providerId="LiveId" clId="{BE2978C2-303F-416D-B1C8-80E307FEDC23}" dt="2021-11-12T10:18:23.608" v="183"/>
          <ac:cxnSpMkLst>
            <pc:docMk/>
            <pc:sldMk cId="0" sldId="265"/>
            <ac:cxnSpMk id="496" creationId="{00000000-0000-0000-0000-000000000000}"/>
          </ac:cxnSpMkLst>
        </pc:cxnChg>
      </pc:sldChg>
      <pc:sldChg chg="modSp mod ord modNotes modNotesTx">
        <pc:chgData name="Abdessamad Derraz" userId="4c6d9526346a9ae3" providerId="LiveId" clId="{BE2978C2-303F-416D-B1C8-80E307FEDC23}" dt="2021-11-27T11:09:28.974" v="19675" actId="20577"/>
        <pc:sldMkLst>
          <pc:docMk/>
          <pc:sldMk cId="0" sldId="266"/>
        </pc:sldMkLst>
        <pc:spChg chg="replST">
          <ac:chgData name="Abdessamad Derraz" userId="4c6d9526346a9ae3" providerId="LiveId" clId="{BE2978C2-303F-416D-B1C8-80E307FEDC23}" dt="2021-11-27T11:06:12.770" v="19346"/>
          <ac:spMkLst>
            <pc:docMk/>
            <pc:sldMk cId="0" sldId="266"/>
            <ac:spMk id="501" creationId="{00000000-0000-0000-0000-000000000000}"/>
          </ac:spMkLst>
        </pc:spChg>
        <pc:spChg chg="mod replST">
          <ac:chgData name="Abdessamad Derraz" userId="4c6d9526346a9ae3" providerId="LiveId" clId="{BE2978C2-303F-416D-B1C8-80E307FEDC23}" dt="2021-11-27T11:06:12.773" v="19347"/>
          <ac:spMkLst>
            <pc:docMk/>
            <pc:sldMk cId="0" sldId="266"/>
            <ac:spMk id="502" creationId="{00000000-0000-0000-0000-000000000000}"/>
          </ac:spMkLst>
        </pc:spChg>
      </pc:sldChg>
      <pc:sldChg chg="modSp del mod">
        <pc:chgData name="Abdessamad Derraz" userId="4c6d9526346a9ae3" providerId="LiveId" clId="{BE2978C2-303F-416D-B1C8-80E307FEDC23}" dt="2021-11-26T22:01:37.496" v="18952" actId="47"/>
        <pc:sldMkLst>
          <pc:docMk/>
          <pc:sldMk cId="0" sldId="267"/>
        </pc:sldMkLst>
        <pc:spChg chg="replST">
          <ac:chgData name="Abdessamad Derraz" userId="4c6d9526346a9ae3" providerId="LiveId" clId="{BE2978C2-303F-416D-B1C8-80E307FEDC23}" dt="2021-11-12T10:18:23.673" v="186"/>
          <ac:spMkLst>
            <pc:docMk/>
            <pc:sldMk cId="0" sldId="267"/>
            <ac:spMk id="507" creationId="{00000000-0000-0000-0000-000000000000}"/>
          </ac:spMkLst>
        </pc:spChg>
        <pc:spChg chg="replST">
          <ac:chgData name="Abdessamad Derraz" userId="4c6d9526346a9ae3" providerId="LiveId" clId="{BE2978C2-303F-416D-B1C8-80E307FEDC23}" dt="2021-11-12T10:18:23.696" v="187"/>
          <ac:spMkLst>
            <pc:docMk/>
            <pc:sldMk cId="0" sldId="267"/>
            <ac:spMk id="508" creationId="{00000000-0000-0000-0000-000000000000}"/>
          </ac:spMkLst>
        </pc:spChg>
        <pc:spChg chg="replST">
          <ac:chgData name="Abdessamad Derraz" userId="4c6d9526346a9ae3" providerId="LiveId" clId="{BE2978C2-303F-416D-B1C8-80E307FEDC23}" dt="2021-11-12T10:18:23.724" v="188"/>
          <ac:spMkLst>
            <pc:docMk/>
            <pc:sldMk cId="0" sldId="267"/>
            <ac:spMk id="509" creationId="{00000000-0000-0000-0000-000000000000}"/>
          </ac:spMkLst>
        </pc:spChg>
        <pc:spChg chg="replST">
          <ac:chgData name="Abdessamad Derraz" userId="4c6d9526346a9ae3" providerId="LiveId" clId="{BE2978C2-303F-416D-B1C8-80E307FEDC23}" dt="2021-11-12T10:18:23.747" v="189"/>
          <ac:spMkLst>
            <pc:docMk/>
            <pc:sldMk cId="0" sldId="267"/>
            <ac:spMk id="510" creationId="{00000000-0000-0000-0000-000000000000}"/>
          </ac:spMkLst>
        </pc:spChg>
        <pc:spChg chg="replST">
          <ac:chgData name="Abdessamad Derraz" userId="4c6d9526346a9ae3" providerId="LiveId" clId="{BE2978C2-303F-416D-B1C8-80E307FEDC23}" dt="2021-11-12T10:18:23.771" v="190"/>
          <ac:spMkLst>
            <pc:docMk/>
            <pc:sldMk cId="0" sldId="267"/>
            <ac:spMk id="511" creationId="{00000000-0000-0000-0000-000000000000}"/>
          </ac:spMkLst>
        </pc:spChg>
        <pc:spChg chg="replST">
          <ac:chgData name="Abdessamad Derraz" userId="4c6d9526346a9ae3" providerId="LiveId" clId="{BE2978C2-303F-416D-B1C8-80E307FEDC23}" dt="2021-11-12T10:18:23.789" v="191"/>
          <ac:spMkLst>
            <pc:docMk/>
            <pc:sldMk cId="0" sldId="267"/>
            <ac:spMk id="512" creationId="{00000000-0000-0000-0000-000000000000}"/>
          </ac:spMkLst>
        </pc:spChg>
        <pc:spChg chg="replST">
          <ac:chgData name="Abdessamad Derraz" userId="4c6d9526346a9ae3" providerId="LiveId" clId="{BE2978C2-303F-416D-B1C8-80E307FEDC23}" dt="2021-11-12T10:18:23.808" v="192"/>
          <ac:spMkLst>
            <pc:docMk/>
            <pc:sldMk cId="0" sldId="267"/>
            <ac:spMk id="513" creationId="{00000000-0000-0000-0000-000000000000}"/>
          </ac:spMkLst>
        </pc:spChg>
        <pc:spChg chg="replST">
          <ac:chgData name="Abdessamad Derraz" userId="4c6d9526346a9ae3" providerId="LiveId" clId="{BE2978C2-303F-416D-B1C8-80E307FEDC23}" dt="2021-11-12T10:18:23.840" v="193"/>
          <ac:spMkLst>
            <pc:docMk/>
            <pc:sldMk cId="0" sldId="267"/>
            <ac:spMk id="514" creationId="{00000000-0000-0000-0000-000000000000}"/>
          </ac:spMkLst>
        </pc:spChg>
        <pc:spChg chg="replST">
          <ac:chgData name="Abdessamad Derraz" userId="4c6d9526346a9ae3" providerId="LiveId" clId="{BE2978C2-303F-416D-B1C8-80E307FEDC23}" dt="2021-11-12T10:18:23.861" v="194"/>
          <ac:spMkLst>
            <pc:docMk/>
            <pc:sldMk cId="0" sldId="267"/>
            <ac:spMk id="515" creationId="{00000000-0000-0000-0000-000000000000}"/>
          </ac:spMkLst>
        </pc:spChg>
        <pc:spChg chg="replST">
          <ac:chgData name="Abdessamad Derraz" userId="4c6d9526346a9ae3" providerId="LiveId" clId="{BE2978C2-303F-416D-B1C8-80E307FEDC23}" dt="2021-11-12T10:18:23.882" v="195"/>
          <ac:spMkLst>
            <pc:docMk/>
            <pc:sldMk cId="0" sldId="267"/>
            <ac:spMk id="516" creationId="{00000000-0000-0000-0000-000000000000}"/>
          </ac:spMkLst>
        </pc:spChg>
        <pc:spChg chg="replST">
          <ac:chgData name="Abdessamad Derraz" userId="4c6d9526346a9ae3" providerId="LiveId" clId="{BE2978C2-303F-416D-B1C8-80E307FEDC23}" dt="2021-11-12T10:18:23.905" v="196"/>
          <ac:spMkLst>
            <pc:docMk/>
            <pc:sldMk cId="0" sldId="267"/>
            <ac:spMk id="517" creationId="{00000000-0000-0000-0000-000000000000}"/>
          </ac:spMkLst>
        </pc:spChg>
        <pc:spChg chg="replST">
          <ac:chgData name="Abdessamad Derraz" userId="4c6d9526346a9ae3" providerId="LiveId" clId="{BE2978C2-303F-416D-B1C8-80E307FEDC23}" dt="2021-11-12T10:18:23.921" v="197"/>
          <ac:spMkLst>
            <pc:docMk/>
            <pc:sldMk cId="0" sldId="267"/>
            <ac:spMk id="518" creationId="{00000000-0000-0000-0000-000000000000}"/>
          </ac:spMkLst>
        </pc:spChg>
        <pc:spChg chg="replST">
          <ac:chgData name="Abdessamad Derraz" userId="4c6d9526346a9ae3" providerId="LiveId" clId="{BE2978C2-303F-416D-B1C8-80E307FEDC23}" dt="2021-11-12T10:18:23.948" v="198"/>
          <ac:spMkLst>
            <pc:docMk/>
            <pc:sldMk cId="0" sldId="267"/>
            <ac:spMk id="519" creationId="{00000000-0000-0000-0000-000000000000}"/>
          </ac:spMkLst>
        </pc:spChg>
        <pc:spChg chg="replST">
          <ac:chgData name="Abdessamad Derraz" userId="4c6d9526346a9ae3" providerId="LiveId" clId="{BE2978C2-303F-416D-B1C8-80E307FEDC23}" dt="2021-11-12T10:18:23.970" v="199"/>
          <ac:spMkLst>
            <pc:docMk/>
            <pc:sldMk cId="0" sldId="267"/>
            <ac:spMk id="520" creationId="{00000000-0000-0000-0000-000000000000}"/>
          </ac:spMkLst>
        </pc:spChg>
        <pc:spChg chg="replST">
          <ac:chgData name="Abdessamad Derraz" userId="4c6d9526346a9ae3" providerId="LiveId" clId="{BE2978C2-303F-416D-B1C8-80E307FEDC23}" dt="2021-11-12T10:18:24.009" v="200"/>
          <ac:spMkLst>
            <pc:docMk/>
            <pc:sldMk cId="0" sldId="267"/>
            <ac:spMk id="521" creationId="{00000000-0000-0000-0000-000000000000}"/>
          </ac:spMkLst>
        </pc:spChg>
        <pc:spChg chg="replST">
          <ac:chgData name="Abdessamad Derraz" userId="4c6d9526346a9ae3" providerId="LiveId" clId="{BE2978C2-303F-416D-B1C8-80E307FEDC23}" dt="2021-11-12T10:18:24.026" v="201"/>
          <ac:spMkLst>
            <pc:docMk/>
            <pc:sldMk cId="0" sldId="267"/>
            <ac:spMk id="522" creationId="{00000000-0000-0000-0000-000000000000}"/>
          </ac:spMkLst>
        </pc:spChg>
        <pc:spChg chg="replST">
          <ac:chgData name="Abdessamad Derraz" userId="4c6d9526346a9ae3" providerId="LiveId" clId="{BE2978C2-303F-416D-B1C8-80E307FEDC23}" dt="2021-11-12T10:18:24.047" v="202"/>
          <ac:spMkLst>
            <pc:docMk/>
            <pc:sldMk cId="0" sldId="267"/>
            <ac:spMk id="523" creationId="{00000000-0000-0000-0000-000000000000}"/>
          </ac:spMkLst>
        </pc:spChg>
        <pc:spChg chg="replST">
          <ac:chgData name="Abdessamad Derraz" userId="4c6d9526346a9ae3" providerId="LiveId" clId="{BE2978C2-303F-416D-B1C8-80E307FEDC23}" dt="2021-11-12T10:18:24.077" v="203"/>
          <ac:spMkLst>
            <pc:docMk/>
            <pc:sldMk cId="0" sldId="267"/>
            <ac:spMk id="524" creationId="{00000000-0000-0000-0000-000000000000}"/>
          </ac:spMkLst>
        </pc:spChg>
        <pc:spChg chg="replST">
          <ac:chgData name="Abdessamad Derraz" userId="4c6d9526346a9ae3" providerId="LiveId" clId="{BE2978C2-303F-416D-B1C8-80E307FEDC23}" dt="2021-11-12T10:18:24.110" v="204"/>
          <ac:spMkLst>
            <pc:docMk/>
            <pc:sldMk cId="0" sldId="267"/>
            <ac:spMk id="525" creationId="{00000000-0000-0000-0000-000000000000}"/>
          </ac:spMkLst>
        </pc:spChg>
        <pc:spChg chg="replST">
          <ac:chgData name="Abdessamad Derraz" userId="4c6d9526346a9ae3" providerId="LiveId" clId="{BE2978C2-303F-416D-B1C8-80E307FEDC23}" dt="2021-11-12T10:18:24.158" v="206"/>
          <ac:spMkLst>
            <pc:docMk/>
            <pc:sldMk cId="0" sldId="267"/>
            <ac:spMk id="544" creationId="{00000000-0000-0000-0000-000000000000}"/>
          </ac:spMkLst>
        </pc:spChg>
        <pc:grpChg chg="replST">
          <ac:chgData name="Abdessamad Derraz" userId="4c6d9526346a9ae3" providerId="LiveId" clId="{BE2978C2-303F-416D-B1C8-80E307FEDC23}" dt="2021-11-12T10:18:24.139" v="205"/>
          <ac:grpSpMkLst>
            <pc:docMk/>
            <pc:sldMk cId="0" sldId="267"/>
            <ac:grpSpMk id="526" creationId="{00000000-0000-0000-0000-000000000000}"/>
          </ac:grpSpMkLst>
        </pc:grpChg>
        <pc:grpChg chg="replST">
          <ac:chgData name="Abdessamad Derraz" userId="4c6d9526346a9ae3" providerId="LiveId" clId="{BE2978C2-303F-416D-B1C8-80E307FEDC23}" dt="2021-11-12T10:18:24.179" v="207"/>
          <ac:grpSpMkLst>
            <pc:docMk/>
            <pc:sldMk cId="0" sldId="267"/>
            <ac:grpSpMk id="545" creationId="{00000000-0000-0000-0000-000000000000}"/>
          </ac:grpSpMkLst>
        </pc:grpChg>
        <pc:grpChg chg="replST">
          <ac:chgData name="Abdessamad Derraz" userId="4c6d9526346a9ae3" providerId="LiveId" clId="{BE2978C2-303F-416D-B1C8-80E307FEDC23}" dt="2021-11-12T10:18:24.204" v="208"/>
          <ac:grpSpMkLst>
            <pc:docMk/>
            <pc:sldMk cId="0" sldId="267"/>
            <ac:grpSpMk id="551" creationId="{00000000-0000-0000-0000-000000000000}"/>
          </ac:grpSpMkLst>
        </pc:grpChg>
        <pc:grpChg chg="replST">
          <ac:chgData name="Abdessamad Derraz" userId="4c6d9526346a9ae3" providerId="LiveId" clId="{BE2978C2-303F-416D-B1C8-80E307FEDC23}" dt="2021-11-12T10:18:24.224" v="209"/>
          <ac:grpSpMkLst>
            <pc:docMk/>
            <pc:sldMk cId="0" sldId="267"/>
            <ac:grpSpMk id="558" creationId="{00000000-0000-0000-0000-000000000000}"/>
          </ac:grpSpMkLst>
        </pc:grpChg>
        <pc:grpChg chg="replST">
          <ac:chgData name="Abdessamad Derraz" userId="4c6d9526346a9ae3" providerId="LiveId" clId="{BE2978C2-303F-416D-B1C8-80E307FEDC23}" dt="2021-11-12T10:18:24.244" v="210"/>
          <ac:grpSpMkLst>
            <pc:docMk/>
            <pc:sldMk cId="0" sldId="267"/>
            <ac:grpSpMk id="563" creationId="{00000000-0000-0000-0000-000000000000}"/>
          </ac:grpSpMkLst>
        </pc:grpChg>
        <pc:cxnChg chg="replST">
          <ac:chgData name="Abdessamad Derraz" userId="4c6d9526346a9ae3" providerId="LiveId" clId="{BE2978C2-303F-416D-B1C8-80E307FEDC23}" dt="2021-11-12T10:18:24.265" v="211"/>
          <ac:cxnSpMkLst>
            <pc:docMk/>
            <pc:sldMk cId="0" sldId="267"/>
            <ac:cxnSpMk id="572"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68"/>
        </pc:sldMkLst>
        <pc:spChg chg="replST">
          <ac:chgData name="Abdessamad Derraz" userId="4c6d9526346a9ae3" providerId="LiveId" clId="{BE2978C2-303F-416D-B1C8-80E307FEDC23}" dt="2021-11-12T10:18:24.294" v="212"/>
          <ac:spMkLst>
            <pc:docMk/>
            <pc:sldMk cId="0" sldId="268"/>
            <ac:spMk id="577" creationId="{00000000-0000-0000-0000-000000000000}"/>
          </ac:spMkLst>
        </pc:spChg>
        <pc:graphicFrameChg chg="replST">
          <ac:chgData name="Abdessamad Derraz" userId="4c6d9526346a9ae3" providerId="LiveId" clId="{BE2978C2-303F-416D-B1C8-80E307FEDC23}" dt="2021-11-12T10:18:24.314" v="213"/>
          <ac:graphicFrameMkLst>
            <pc:docMk/>
            <pc:sldMk cId="0" sldId="268"/>
            <ac:graphicFrameMk id="578" creationId="{00000000-0000-0000-0000-000000000000}"/>
          </ac:graphicFrameMkLst>
        </pc:graphicFrameChg>
        <pc:cxnChg chg="replST">
          <ac:chgData name="Abdessamad Derraz" userId="4c6d9526346a9ae3" providerId="LiveId" clId="{BE2978C2-303F-416D-B1C8-80E307FEDC23}" dt="2021-11-12T10:18:24.359" v="214"/>
          <ac:cxnSpMkLst>
            <pc:docMk/>
            <pc:sldMk cId="0" sldId="268"/>
            <ac:cxnSpMk id="579"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69"/>
        </pc:sldMkLst>
        <pc:spChg chg="replST">
          <ac:chgData name="Abdessamad Derraz" userId="4c6d9526346a9ae3" providerId="LiveId" clId="{BE2978C2-303F-416D-B1C8-80E307FEDC23}" dt="2021-11-12T10:18:24.408" v="215"/>
          <ac:spMkLst>
            <pc:docMk/>
            <pc:sldMk cId="0" sldId="269"/>
            <ac:spMk id="584" creationId="{00000000-0000-0000-0000-000000000000}"/>
          </ac:spMkLst>
        </pc:spChg>
        <pc:spChg chg="replST">
          <ac:chgData name="Abdessamad Derraz" userId="4c6d9526346a9ae3" providerId="LiveId" clId="{BE2978C2-303F-416D-B1C8-80E307FEDC23}" dt="2021-11-12T10:18:24.539" v="219"/>
          <ac:spMkLst>
            <pc:docMk/>
            <pc:sldMk cId="0" sldId="269"/>
            <ac:spMk id="588" creationId="{00000000-0000-0000-0000-000000000000}"/>
          </ac:spMkLst>
        </pc:spChg>
        <pc:spChg chg="replST">
          <ac:chgData name="Abdessamad Derraz" userId="4c6d9526346a9ae3" providerId="LiveId" clId="{BE2978C2-303F-416D-B1C8-80E307FEDC23}" dt="2021-11-12T10:18:24.562" v="220"/>
          <ac:spMkLst>
            <pc:docMk/>
            <pc:sldMk cId="0" sldId="269"/>
            <ac:spMk id="589" creationId="{00000000-0000-0000-0000-000000000000}"/>
          </ac:spMkLst>
        </pc:spChg>
        <pc:spChg chg="replST">
          <ac:chgData name="Abdessamad Derraz" userId="4c6d9526346a9ae3" providerId="LiveId" clId="{BE2978C2-303F-416D-B1C8-80E307FEDC23}" dt="2021-11-12T10:18:24.598" v="221"/>
          <ac:spMkLst>
            <pc:docMk/>
            <pc:sldMk cId="0" sldId="269"/>
            <ac:spMk id="590" creationId="{00000000-0000-0000-0000-000000000000}"/>
          </ac:spMkLst>
        </pc:spChg>
        <pc:spChg chg="replST">
          <ac:chgData name="Abdessamad Derraz" userId="4c6d9526346a9ae3" providerId="LiveId" clId="{BE2978C2-303F-416D-B1C8-80E307FEDC23}" dt="2021-11-12T10:18:24.621" v="222"/>
          <ac:spMkLst>
            <pc:docMk/>
            <pc:sldMk cId="0" sldId="269"/>
            <ac:spMk id="591" creationId="{00000000-0000-0000-0000-000000000000}"/>
          </ac:spMkLst>
        </pc:spChg>
        <pc:spChg chg="replST">
          <ac:chgData name="Abdessamad Derraz" userId="4c6d9526346a9ae3" providerId="LiveId" clId="{BE2978C2-303F-416D-B1C8-80E307FEDC23}" dt="2021-11-12T10:18:24.653" v="223"/>
          <ac:spMkLst>
            <pc:docMk/>
            <pc:sldMk cId="0" sldId="269"/>
            <ac:spMk id="592" creationId="{00000000-0000-0000-0000-000000000000}"/>
          </ac:spMkLst>
        </pc:spChg>
        <pc:spChg chg="replST">
          <ac:chgData name="Abdessamad Derraz" userId="4c6d9526346a9ae3" providerId="LiveId" clId="{BE2978C2-303F-416D-B1C8-80E307FEDC23}" dt="2021-11-12T10:18:24.679" v="224"/>
          <ac:spMkLst>
            <pc:docMk/>
            <pc:sldMk cId="0" sldId="269"/>
            <ac:spMk id="593" creationId="{00000000-0000-0000-0000-000000000000}"/>
          </ac:spMkLst>
        </pc:spChg>
        <pc:spChg chg="replST">
          <ac:chgData name="Abdessamad Derraz" userId="4c6d9526346a9ae3" providerId="LiveId" clId="{BE2978C2-303F-416D-B1C8-80E307FEDC23}" dt="2021-11-12T10:18:24.694" v="225"/>
          <ac:spMkLst>
            <pc:docMk/>
            <pc:sldMk cId="0" sldId="269"/>
            <ac:spMk id="594" creationId="{00000000-0000-0000-0000-000000000000}"/>
          </ac:spMkLst>
        </pc:spChg>
        <pc:spChg chg="replST">
          <ac:chgData name="Abdessamad Derraz" userId="4c6d9526346a9ae3" providerId="LiveId" clId="{BE2978C2-303F-416D-B1C8-80E307FEDC23}" dt="2021-11-12T10:18:24.720" v="226"/>
          <ac:spMkLst>
            <pc:docMk/>
            <pc:sldMk cId="0" sldId="269"/>
            <ac:spMk id="595" creationId="{00000000-0000-0000-0000-000000000000}"/>
          </ac:spMkLst>
        </pc:spChg>
        <pc:spChg chg="replST">
          <ac:chgData name="Abdessamad Derraz" userId="4c6d9526346a9ae3" providerId="LiveId" clId="{BE2978C2-303F-416D-B1C8-80E307FEDC23}" dt="2021-11-12T10:18:24.747" v="227"/>
          <ac:spMkLst>
            <pc:docMk/>
            <pc:sldMk cId="0" sldId="269"/>
            <ac:spMk id="596" creationId="{00000000-0000-0000-0000-000000000000}"/>
          </ac:spMkLst>
        </pc:spChg>
        <pc:picChg chg="replST">
          <ac:chgData name="Abdessamad Derraz" userId="4c6d9526346a9ae3" providerId="LiveId" clId="{BE2978C2-303F-416D-B1C8-80E307FEDC23}" dt="2021-11-12T10:18:24.433" v="216"/>
          <ac:picMkLst>
            <pc:docMk/>
            <pc:sldMk cId="0" sldId="269"/>
            <ac:picMk id="585" creationId="{00000000-0000-0000-0000-000000000000}"/>
          </ac:picMkLst>
        </pc:picChg>
        <pc:picChg chg="replST">
          <ac:chgData name="Abdessamad Derraz" userId="4c6d9526346a9ae3" providerId="LiveId" clId="{BE2978C2-303F-416D-B1C8-80E307FEDC23}" dt="2021-11-12T10:18:24.490" v="217"/>
          <ac:picMkLst>
            <pc:docMk/>
            <pc:sldMk cId="0" sldId="269"/>
            <ac:picMk id="586" creationId="{00000000-0000-0000-0000-000000000000}"/>
          </ac:picMkLst>
        </pc:picChg>
        <pc:picChg chg="replST">
          <ac:chgData name="Abdessamad Derraz" userId="4c6d9526346a9ae3" providerId="LiveId" clId="{BE2978C2-303F-416D-B1C8-80E307FEDC23}" dt="2021-11-12T10:18:24.514" v="218"/>
          <ac:picMkLst>
            <pc:docMk/>
            <pc:sldMk cId="0" sldId="269"/>
            <ac:picMk id="587" creationId="{00000000-0000-0000-0000-000000000000}"/>
          </ac:picMkLst>
        </pc:picChg>
        <pc:cxnChg chg="replST">
          <ac:chgData name="Abdessamad Derraz" userId="4c6d9526346a9ae3" providerId="LiveId" clId="{BE2978C2-303F-416D-B1C8-80E307FEDC23}" dt="2021-11-12T10:18:24.771" v="228"/>
          <ac:cxnSpMkLst>
            <pc:docMk/>
            <pc:sldMk cId="0" sldId="269"/>
            <ac:cxnSpMk id="597"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70"/>
        </pc:sldMkLst>
        <pc:spChg chg="replST">
          <ac:chgData name="Abdessamad Derraz" userId="4c6d9526346a9ae3" providerId="LiveId" clId="{BE2978C2-303F-416D-B1C8-80E307FEDC23}" dt="2021-11-12T10:18:24.825" v="229"/>
          <ac:spMkLst>
            <pc:docMk/>
            <pc:sldMk cId="0" sldId="270"/>
            <ac:spMk id="602" creationId="{00000000-0000-0000-0000-000000000000}"/>
          </ac:spMkLst>
        </pc:spChg>
        <pc:spChg chg="replST">
          <ac:chgData name="Abdessamad Derraz" userId="4c6d9526346a9ae3" providerId="LiveId" clId="{BE2978C2-303F-416D-B1C8-80E307FEDC23}" dt="2021-11-12T10:18:24.855" v="230"/>
          <ac:spMkLst>
            <pc:docMk/>
            <pc:sldMk cId="0" sldId="270"/>
            <ac:spMk id="603" creationId="{00000000-0000-0000-0000-000000000000}"/>
          </ac:spMkLst>
        </pc:spChg>
        <pc:spChg chg="replST">
          <ac:chgData name="Abdessamad Derraz" userId="4c6d9526346a9ae3" providerId="LiveId" clId="{BE2978C2-303F-416D-B1C8-80E307FEDC23}" dt="2021-11-12T10:18:24.877" v="231"/>
          <ac:spMkLst>
            <pc:docMk/>
            <pc:sldMk cId="0" sldId="270"/>
            <ac:spMk id="604" creationId="{00000000-0000-0000-0000-000000000000}"/>
          </ac:spMkLst>
        </pc:spChg>
        <pc:spChg chg="replST">
          <ac:chgData name="Abdessamad Derraz" userId="4c6d9526346a9ae3" providerId="LiveId" clId="{BE2978C2-303F-416D-B1C8-80E307FEDC23}" dt="2021-11-12T10:18:24.902" v="232"/>
          <ac:spMkLst>
            <pc:docMk/>
            <pc:sldMk cId="0" sldId="270"/>
            <ac:spMk id="605" creationId="{00000000-0000-0000-0000-000000000000}"/>
          </ac:spMkLst>
        </pc:spChg>
        <pc:spChg chg="replST">
          <ac:chgData name="Abdessamad Derraz" userId="4c6d9526346a9ae3" providerId="LiveId" clId="{BE2978C2-303F-416D-B1C8-80E307FEDC23}" dt="2021-11-12T10:18:24.918" v="233"/>
          <ac:spMkLst>
            <pc:docMk/>
            <pc:sldMk cId="0" sldId="270"/>
            <ac:spMk id="606" creationId="{00000000-0000-0000-0000-000000000000}"/>
          </ac:spMkLst>
        </pc:spChg>
        <pc:spChg chg="replST">
          <ac:chgData name="Abdessamad Derraz" userId="4c6d9526346a9ae3" providerId="LiveId" clId="{BE2978C2-303F-416D-B1C8-80E307FEDC23}" dt="2021-11-12T10:18:24.932" v="234"/>
          <ac:spMkLst>
            <pc:docMk/>
            <pc:sldMk cId="0" sldId="270"/>
            <ac:spMk id="607" creationId="{00000000-0000-0000-0000-000000000000}"/>
          </ac:spMkLst>
        </pc:spChg>
        <pc:spChg chg="replST">
          <ac:chgData name="Abdessamad Derraz" userId="4c6d9526346a9ae3" providerId="LiveId" clId="{BE2978C2-303F-416D-B1C8-80E307FEDC23}" dt="2021-11-12T10:18:24.947" v="235"/>
          <ac:spMkLst>
            <pc:docMk/>
            <pc:sldMk cId="0" sldId="270"/>
            <ac:spMk id="608" creationId="{00000000-0000-0000-0000-000000000000}"/>
          </ac:spMkLst>
        </pc:spChg>
        <pc:spChg chg="replST">
          <ac:chgData name="Abdessamad Derraz" userId="4c6d9526346a9ae3" providerId="LiveId" clId="{BE2978C2-303F-416D-B1C8-80E307FEDC23}" dt="2021-11-12T10:18:24.961" v="236"/>
          <ac:spMkLst>
            <pc:docMk/>
            <pc:sldMk cId="0" sldId="270"/>
            <ac:spMk id="609" creationId="{00000000-0000-0000-0000-000000000000}"/>
          </ac:spMkLst>
        </pc:spChg>
        <pc:spChg chg="replST">
          <ac:chgData name="Abdessamad Derraz" userId="4c6d9526346a9ae3" providerId="LiveId" clId="{BE2978C2-303F-416D-B1C8-80E307FEDC23}" dt="2021-11-12T10:18:24.977" v="237"/>
          <ac:spMkLst>
            <pc:docMk/>
            <pc:sldMk cId="0" sldId="270"/>
            <ac:spMk id="610" creationId="{00000000-0000-0000-0000-000000000000}"/>
          </ac:spMkLst>
        </pc:spChg>
        <pc:spChg chg="replST">
          <ac:chgData name="Abdessamad Derraz" userId="4c6d9526346a9ae3" providerId="LiveId" clId="{BE2978C2-303F-416D-B1C8-80E307FEDC23}" dt="2021-11-12T10:18:24.991" v="238"/>
          <ac:spMkLst>
            <pc:docMk/>
            <pc:sldMk cId="0" sldId="270"/>
            <ac:spMk id="611" creationId="{00000000-0000-0000-0000-000000000000}"/>
          </ac:spMkLst>
        </pc:spChg>
        <pc:spChg chg="replST">
          <ac:chgData name="Abdessamad Derraz" userId="4c6d9526346a9ae3" providerId="LiveId" clId="{BE2978C2-303F-416D-B1C8-80E307FEDC23}" dt="2021-11-12T10:18:25.004" v="239"/>
          <ac:spMkLst>
            <pc:docMk/>
            <pc:sldMk cId="0" sldId="270"/>
            <ac:spMk id="612" creationId="{00000000-0000-0000-0000-000000000000}"/>
          </ac:spMkLst>
        </pc:spChg>
        <pc:spChg chg="replST">
          <ac:chgData name="Abdessamad Derraz" userId="4c6d9526346a9ae3" providerId="LiveId" clId="{BE2978C2-303F-416D-B1C8-80E307FEDC23}" dt="2021-11-12T10:18:25.018" v="240"/>
          <ac:spMkLst>
            <pc:docMk/>
            <pc:sldMk cId="0" sldId="270"/>
            <ac:spMk id="613" creationId="{00000000-0000-0000-0000-000000000000}"/>
          </ac:spMkLst>
        </pc:spChg>
        <pc:spChg chg="replST">
          <ac:chgData name="Abdessamad Derraz" userId="4c6d9526346a9ae3" providerId="LiveId" clId="{BE2978C2-303F-416D-B1C8-80E307FEDC23}" dt="2021-11-12T10:18:25.031" v="241"/>
          <ac:spMkLst>
            <pc:docMk/>
            <pc:sldMk cId="0" sldId="270"/>
            <ac:spMk id="614" creationId="{00000000-0000-0000-0000-000000000000}"/>
          </ac:spMkLst>
        </pc:spChg>
        <pc:grpChg chg="replST">
          <ac:chgData name="Abdessamad Derraz" userId="4c6d9526346a9ae3" providerId="LiveId" clId="{BE2978C2-303F-416D-B1C8-80E307FEDC23}" dt="2021-11-12T10:18:25.046" v="242"/>
          <ac:grpSpMkLst>
            <pc:docMk/>
            <pc:sldMk cId="0" sldId="270"/>
            <ac:grpSpMk id="615" creationId="{00000000-0000-0000-0000-000000000000}"/>
          </ac:grpSpMkLst>
        </pc:grpChg>
        <pc:grpChg chg="replST">
          <ac:chgData name="Abdessamad Derraz" userId="4c6d9526346a9ae3" providerId="LiveId" clId="{BE2978C2-303F-416D-B1C8-80E307FEDC23}" dt="2021-11-12T10:18:25.059" v="243"/>
          <ac:grpSpMkLst>
            <pc:docMk/>
            <pc:sldMk cId="0" sldId="270"/>
            <ac:grpSpMk id="629" creationId="{00000000-0000-0000-0000-000000000000}"/>
          </ac:grpSpMkLst>
        </pc:grpChg>
        <pc:grpChg chg="replST">
          <ac:chgData name="Abdessamad Derraz" userId="4c6d9526346a9ae3" providerId="LiveId" clId="{BE2978C2-303F-416D-B1C8-80E307FEDC23}" dt="2021-11-12T10:18:25.073" v="244"/>
          <ac:grpSpMkLst>
            <pc:docMk/>
            <pc:sldMk cId="0" sldId="270"/>
            <ac:grpSpMk id="632" creationId="{00000000-0000-0000-0000-000000000000}"/>
          </ac:grpSpMkLst>
        </pc:grpChg>
        <pc:grpChg chg="replST">
          <ac:chgData name="Abdessamad Derraz" userId="4c6d9526346a9ae3" providerId="LiveId" clId="{BE2978C2-303F-416D-B1C8-80E307FEDC23}" dt="2021-11-12T10:18:25.087" v="245"/>
          <ac:grpSpMkLst>
            <pc:docMk/>
            <pc:sldMk cId="0" sldId="270"/>
            <ac:grpSpMk id="636" creationId="{00000000-0000-0000-0000-000000000000}"/>
          </ac:grpSpMkLst>
        </pc:grpChg>
        <pc:cxnChg chg="replST">
          <ac:chgData name="Abdessamad Derraz" userId="4c6d9526346a9ae3" providerId="LiveId" clId="{BE2978C2-303F-416D-B1C8-80E307FEDC23}" dt="2021-11-12T10:18:25.102" v="246"/>
          <ac:cxnSpMkLst>
            <pc:docMk/>
            <pc:sldMk cId="0" sldId="270"/>
            <ac:cxnSpMk id="642"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71"/>
        </pc:sldMkLst>
        <pc:spChg chg="replST">
          <ac:chgData name="Abdessamad Derraz" userId="4c6d9526346a9ae3" providerId="LiveId" clId="{BE2978C2-303F-416D-B1C8-80E307FEDC23}" dt="2021-11-12T10:18:25.117" v="247"/>
          <ac:spMkLst>
            <pc:docMk/>
            <pc:sldMk cId="0" sldId="271"/>
            <ac:spMk id="647" creationId="{00000000-0000-0000-0000-000000000000}"/>
          </ac:spMkLst>
        </pc:spChg>
        <pc:spChg chg="replST">
          <ac:chgData name="Abdessamad Derraz" userId="4c6d9526346a9ae3" providerId="LiveId" clId="{BE2978C2-303F-416D-B1C8-80E307FEDC23}" dt="2021-11-12T10:18:25.145" v="249"/>
          <ac:spMkLst>
            <pc:docMk/>
            <pc:sldMk cId="0" sldId="271"/>
            <ac:spMk id="649" creationId="{00000000-0000-0000-0000-000000000000}"/>
          </ac:spMkLst>
        </pc:spChg>
        <pc:spChg chg="replST">
          <ac:chgData name="Abdessamad Derraz" userId="4c6d9526346a9ae3" providerId="LiveId" clId="{BE2978C2-303F-416D-B1C8-80E307FEDC23}" dt="2021-11-12T10:18:25.158" v="250"/>
          <ac:spMkLst>
            <pc:docMk/>
            <pc:sldMk cId="0" sldId="271"/>
            <ac:spMk id="650" creationId="{00000000-0000-0000-0000-000000000000}"/>
          </ac:spMkLst>
        </pc:spChg>
        <pc:spChg chg="replST">
          <ac:chgData name="Abdessamad Derraz" userId="4c6d9526346a9ae3" providerId="LiveId" clId="{BE2978C2-303F-416D-B1C8-80E307FEDC23}" dt="2021-11-12T10:18:25.172" v="251"/>
          <ac:spMkLst>
            <pc:docMk/>
            <pc:sldMk cId="0" sldId="271"/>
            <ac:spMk id="651" creationId="{00000000-0000-0000-0000-000000000000}"/>
          </ac:spMkLst>
        </pc:spChg>
        <pc:spChg chg="replST">
          <ac:chgData name="Abdessamad Derraz" userId="4c6d9526346a9ae3" providerId="LiveId" clId="{BE2978C2-303F-416D-B1C8-80E307FEDC23}" dt="2021-11-12T10:18:25.197" v="252"/>
          <ac:spMkLst>
            <pc:docMk/>
            <pc:sldMk cId="0" sldId="271"/>
            <ac:spMk id="652" creationId="{00000000-0000-0000-0000-000000000000}"/>
          </ac:spMkLst>
        </pc:spChg>
        <pc:spChg chg="replST">
          <ac:chgData name="Abdessamad Derraz" userId="4c6d9526346a9ae3" providerId="LiveId" clId="{BE2978C2-303F-416D-B1C8-80E307FEDC23}" dt="2021-11-12T10:18:25.210" v="253"/>
          <ac:spMkLst>
            <pc:docMk/>
            <pc:sldMk cId="0" sldId="271"/>
            <ac:spMk id="653" creationId="{00000000-0000-0000-0000-000000000000}"/>
          </ac:spMkLst>
        </pc:spChg>
        <pc:spChg chg="replST">
          <ac:chgData name="Abdessamad Derraz" userId="4c6d9526346a9ae3" providerId="LiveId" clId="{BE2978C2-303F-416D-B1C8-80E307FEDC23}" dt="2021-11-12T10:18:25.250" v="256"/>
          <ac:spMkLst>
            <pc:docMk/>
            <pc:sldMk cId="0" sldId="271"/>
            <ac:spMk id="665" creationId="{00000000-0000-0000-0000-000000000000}"/>
          </ac:spMkLst>
        </pc:spChg>
        <pc:spChg chg="replST">
          <ac:chgData name="Abdessamad Derraz" userId="4c6d9526346a9ae3" providerId="LiveId" clId="{BE2978C2-303F-416D-B1C8-80E307FEDC23}" dt="2021-11-12T10:18:25.262" v="257"/>
          <ac:spMkLst>
            <pc:docMk/>
            <pc:sldMk cId="0" sldId="271"/>
            <ac:spMk id="666" creationId="{00000000-0000-0000-0000-000000000000}"/>
          </ac:spMkLst>
        </pc:spChg>
        <pc:spChg chg="replST">
          <ac:chgData name="Abdessamad Derraz" userId="4c6d9526346a9ae3" providerId="LiveId" clId="{BE2978C2-303F-416D-B1C8-80E307FEDC23}" dt="2021-11-12T10:18:25.276" v="258"/>
          <ac:spMkLst>
            <pc:docMk/>
            <pc:sldMk cId="0" sldId="271"/>
            <ac:spMk id="667" creationId="{00000000-0000-0000-0000-000000000000}"/>
          </ac:spMkLst>
        </pc:spChg>
        <pc:spChg chg="replST">
          <ac:chgData name="Abdessamad Derraz" userId="4c6d9526346a9ae3" providerId="LiveId" clId="{BE2978C2-303F-416D-B1C8-80E307FEDC23}" dt="2021-11-12T10:18:25.289" v="259"/>
          <ac:spMkLst>
            <pc:docMk/>
            <pc:sldMk cId="0" sldId="271"/>
            <ac:spMk id="668" creationId="{00000000-0000-0000-0000-000000000000}"/>
          </ac:spMkLst>
        </pc:spChg>
        <pc:spChg chg="replST">
          <ac:chgData name="Abdessamad Derraz" userId="4c6d9526346a9ae3" providerId="LiveId" clId="{BE2978C2-303F-416D-B1C8-80E307FEDC23}" dt="2021-11-12T10:18:25.302" v="260"/>
          <ac:spMkLst>
            <pc:docMk/>
            <pc:sldMk cId="0" sldId="271"/>
            <ac:spMk id="669" creationId="{00000000-0000-0000-0000-000000000000}"/>
          </ac:spMkLst>
        </pc:spChg>
        <pc:spChg chg="replST">
          <ac:chgData name="Abdessamad Derraz" userId="4c6d9526346a9ae3" providerId="LiveId" clId="{BE2978C2-303F-416D-B1C8-80E307FEDC23}" dt="2021-11-12T10:18:25.315" v="261"/>
          <ac:spMkLst>
            <pc:docMk/>
            <pc:sldMk cId="0" sldId="271"/>
            <ac:spMk id="670" creationId="{00000000-0000-0000-0000-000000000000}"/>
          </ac:spMkLst>
        </pc:spChg>
        <pc:spChg chg="replST">
          <ac:chgData name="Abdessamad Derraz" userId="4c6d9526346a9ae3" providerId="LiveId" clId="{BE2978C2-303F-416D-B1C8-80E307FEDC23}" dt="2021-11-12T10:18:25.328" v="262"/>
          <ac:spMkLst>
            <pc:docMk/>
            <pc:sldMk cId="0" sldId="271"/>
            <ac:spMk id="671" creationId="{00000000-0000-0000-0000-000000000000}"/>
          </ac:spMkLst>
        </pc:spChg>
        <pc:spChg chg="replST">
          <ac:chgData name="Abdessamad Derraz" userId="4c6d9526346a9ae3" providerId="LiveId" clId="{BE2978C2-303F-416D-B1C8-80E307FEDC23}" dt="2021-11-12T10:18:25.341" v="263"/>
          <ac:spMkLst>
            <pc:docMk/>
            <pc:sldMk cId="0" sldId="271"/>
            <ac:spMk id="672" creationId="{00000000-0000-0000-0000-000000000000}"/>
          </ac:spMkLst>
        </pc:spChg>
        <pc:spChg chg="replST">
          <ac:chgData name="Abdessamad Derraz" userId="4c6d9526346a9ae3" providerId="LiveId" clId="{BE2978C2-303F-416D-B1C8-80E307FEDC23}" dt="2021-11-12T10:18:25.354" v="264"/>
          <ac:spMkLst>
            <pc:docMk/>
            <pc:sldMk cId="0" sldId="271"/>
            <ac:spMk id="673" creationId="{00000000-0000-0000-0000-000000000000}"/>
          </ac:spMkLst>
        </pc:spChg>
        <pc:spChg chg="replST">
          <ac:chgData name="Abdessamad Derraz" userId="4c6d9526346a9ae3" providerId="LiveId" clId="{BE2978C2-303F-416D-B1C8-80E307FEDC23}" dt="2021-11-12T10:18:25.367" v="265"/>
          <ac:spMkLst>
            <pc:docMk/>
            <pc:sldMk cId="0" sldId="271"/>
            <ac:spMk id="674" creationId="{00000000-0000-0000-0000-000000000000}"/>
          </ac:spMkLst>
        </pc:spChg>
        <pc:spChg chg="replST">
          <ac:chgData name="Abdessamad Derraz" userId="4c6d9526346a9ae3" providerId="LiveId" clId="{BE2978C2-303F-416D-B1C8-80E307FEDC23}" dt="2021-11-12T10:18:25.381" v="266"/>
          <ac:spMkLst>
            <pc:docMk/>
            <pc:sldMk cId="0" sldId="271"/>
            <ac:spMk id="675" creationId="{00000000-0000-0000-0000-000000000000}"/>
          </ac:spMkLst>
        </pc:spChg>
        <pc:spChg chg="replST">
          <ac:chgData name="Abdessamad Derraz" userId="4c6d9526346a9ae3" providerId="LiveId" clId="{BE2978C2-303F-416D-B1C8-80E307FEDC23}" dt="2021-11-12T10:18:25.393" v="267"/>
          <ac:spMkLst>
            <pc:docMk/>
            <pc:sldMk cId="0" sldId="271"/>
            <ac:spMk id="676" creationId="{00000000-0000-0000-0000-000000000000}"/>
          </ac:spMkLst>
        </pc:spChg>
        <pc:spChg chg="replST">
          <ac:chgData name="Abdessamad Derraz" userId="4c6d9526346a9ae3" providerId="LiveId" clId="{BE2978C2-303F-416D-B1C8-80E307FEDC23}" dt="2021-11-12T10:18:25.406" v="268"/>
          <ac:spMkLst>
            <pc:docMk/>
            <pc:sldMk cId="0" sldId="271"/>
            <ac:spMk id="677" creationId="{00000000-0000-0000-0000-000000000000}"/>
          </ac:spMkLst>
        </pc:spChg>
        <pc:spChg chg="replST">
          <ac:chgData name="Abdessamad Derraz" userId="4c6d9526346a9ae3" providerId="LiveId" clId="{BE2978C2-303F-416D-B1C8-80E307FEDC23}" dt="2021-11-12T10:18:25.420" v="269"/>
          <ac:spMkLst>
            <pc:docMk/>
            <pc:sldMk cId="0" sldId="271"/>
            <ac:spMk id="678" creationId="{00000000-0000-0000-0000-000000000000}"/>
          </ac:spMkLst>
        </pc:spChg>
        <pc:spChg chg="replST">
          <ac:chgData name="Abdessamad Derraz" userId="4c6d9526346a9ae3" providerId="LiveId" clId="{BE2978C2-303F-416D-B1C8-80E307FEDC23}" dt="2021-11-12T10:18:25.432" v="270"/>
          <ac:spMkLst>
            <pc:docMk/>
            <pc:sldMk cId="0" sldId="271"/>
            <ac:spMk id="679" creationId="{00000000-0000-0000-0000-000000000000}"/>
          </ac:spMkLst>
        </pc:spChg>
        <pc:spChg chg="replST">
          <ac:chgData name="Abdessamad Derraz" userId="4c6d9526346a9ae3" providerId="LiveId" clId="{BE2978C2-303F-416D-B1C8-80E307FEDC23}" dt="2021-11-12T10:18:25.446" v="271"/>
          <ac:spMkLst>
            <pc:docMk/>
            <pc:sldMk cId="0" sldId="271"/>
            <ac:spMk id="680" creationId="{00000000-0000-0000-0000-000000000000}"/>
          </ac:spMkLst>
        </pc:spChg>
        <pc:grpChg chg="replST">
          <ac:chgData name="Abdessamad Derraz" userId="4c6d9526346a9ae3" providerId="LiveId" clId="{BE2978C2-303F-416D-B1C8-80E307FEDC23}" dt="2021-11-12T10:18:25.223" v="254"/>
          <ac:grpSpMkLst>
            <pc:docMk/>
            <pc:sldMk cId="0" sldId="271"/>
            <ac:grpSpMk id="654" creationId="{00000000-0000-0000-0000-000000000000}"/>
          </ac:grpSpMkLst>
        </pc:grpChg>
        <pc:grpChg chg="replST">
          <ac:chgData name="Abdessamad Derraz" userId="4c6d9526346a9ae3" providerId="LiveId" clId="{BE2978C2-303F-416D-B1C8-80E307FEDC23}" dt="2021-11-12T10:18:25.236" v="255"/>
          <ac:grpSpMkLst>
            <pc:docMk/>
            <pc:sldMk cId="0" sldId="271"/>
            <ac:grpSpMk id="661" creationId="{00000000-0000-0000-0000-000000000000}"/>
          </ac:grpSpMkLst>
        </pc:grpChg>
        <pc:grpChg chg="replST">
          <ac:chgData name="Abdessamad Derraz" userId="4c6d9526346a9ae3" providerId="LiveId" clId="{BE2978C2-303F-416D-B1C8-80E307FEDC23}" dt="2021-11-12T10:18:25.471" v="273"/>
          <ac:grpSpMkLst>
            <pc:docMk/>
            <pc:sldMk cId="0" sldId="271"/>
            <ac:grpSpMk id="682" creationId="{00000000-0000-0000-0000-000000000000}"/>
          </ac:grpSpMkLst>
        </pc:grpChg>
        <pc:grpChg chg="replST">
          <ac:chgData name="Abdessamad Derraz" userId="4c6d9526346a9ae3" providerId="LiveId" clId="{BE2978C2-303F-416D-B1C8-80E307FEDC23}" dt="2021-11-12T10:18:25.483" v="274"/>
          <ac:grpSpMkLst>
            <pc:docMk/>
            <pc:sldMk cId="0" sldId="271"/>
            <ac:grpSpMk id="694" creationId="{00000000-0000-0000-0000-000000000000}"/>
          </ac:grpSpMkLst>
        </pc:grpChg>
        <pc:grpChg chg="replST">
          <ac:chgData name="Abdessamad Derraz" userId="4c6d9526346a9ae3" providerId="LiveId" clId="{BE2978C2-303F-416D-B1C8-80E307FEDC23}" dt="2021-11-12T10:18:25.507" v="275"/>
          <ac:grpSpMkLst>
            <pc:docMk/>
            <pc:sldMk cId="0" sldId="271"/>
            <ac:grpSpMk id="702" creationId="{00000000-0000-0000-0000-000000000000}"/>
          </ac:grpSpMkLst>
        </pc:grpChg>
        <pc:picChg chg="replST">
          <ac:chgData name="Abdessamad Derraz" userId="4c6d9526346a9ae3" providerId="LiveId" clId="{BE2978C2-303F-416D-B1C8-80E307FEDC23}" dt="2021-11-12T10:18:25.130" v="248"/>
          <ac:picMkLst>
            <pc:docMk/>
            <pc:sldMk cId="0" sldId="271"/>
            <ac:picMk id="648" creationId="{00000000-0000-0000-0000-000000000000}"/>
          </ac:picMkLst>
        </pc:picChg>
        <pc:cxnChg chg="replST">
          <ac:chgData name="Abdessamad Derraz" userId="4c6d9526346a9ae3" providerId="LiveId" clId="{BE2978C2-303F-416D-B1C8-80E307FEDC23}" dt="2021-11-12T10:18:25.458" v="272"/>
          <ac:cxnSpMkLst>
            <pc:docMk/>
            <pc:sldMk cId="0" sldId="271"/>
            <ac:cxnSpMk id="681"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72"/>
        </pc:sldMkLst>
        <pc:spChg chg="replST">
          <ac:chgData name="Abdessamad Derraz" userId="4c6d9526346a9ae3" providerId="LiveId" clId="{BE2978C2-303F-416D-B1C8-80E307FEDC23}" dt="2021-11-12T10:18:25.523" v="276"/>
          <ac:spMkLst>
            <pc:docMk/>
            <pc:sldMk cId="0" sldId="272"/>
            <ac:spMk id="718" creationId="{00000000-0000-0000-0000-000000000000}"/>
          </ac:spMkLst>
        </pc:spChg>
        <pc:spChg chg="replST">
          <ac:chgData name="Abdessamad Derraz" userId="4c6d9526346a9ae3" providerId="LiveId" clId="{BE2978C2-303F-416D-B1C8-80E307FEDC23}" dt="2021-11-12T10:18:25.537" v="277"/>
          <ac:spMkLst>
            <pc:docMk/>
            <pc:sldMk cId="0" sldId="272"/>
            <ac:spMk id="719" creationId="{00000000-0000-0000-0000-000000000000}"/>
          </ac:spMkLst>
        </pc:spChg>
        <pc:spChg chg="replST">
          <ac:chgData name="Abdessamad Derraz" userId="4c6d9526346a9ae3" providerId="LiveId" clId="{BE2978C2-303F-416D-B1C8-80E307FEDC23}" dt="2021-11-12T10:18:25.550" v="278"/>
          <ac:spMkLst>
            <pc:docMk/>
            <pc:sldMk cId="0" sldId="272"/>
            <ac:spMk id="720" creationId="{00000000-0000-0000-0000-000000000000}"/>
          </ac:spMkLst>
        </pc:spChg>
        <pc:spChg chg="replST">
          <ac:chgData name="Abdessamad Derraz" userId="4c6d9526346a9ae3" providerId="LiveId" clId="{BE2978C2-303F-416D-B1C8-80E307FEDC23}" dt="2021-11-12T10:18:25.579" v="280"/>
          <ac:spMkLst>
            <pc:docMk/>
            <pc:sldMk cId="0" sldId="272"/>
            <ac:spMk id="732" creationId="{00000000-0000-0000-0000-000000000000}"/>
          </ac:spMkLst>
        </pc:spChg>
        <pc:grpChg chg="replST">
          <ac:chgData name="Abdessamad Derraz" userId="4c6d9526346a9ae3" providerId="LiveId" clId="{BE2978C2-303F-416D-B1C8-80E307FEDC23}" dt="2021-11-12T10:18:25.565" v="279"/>
          <ac:grpSpMkLst>
            <pc:docMk/>
            <pc:sldMk cId="0" sldId="272"/>
            <ac:grpSpMk id="721" creationId="{00000000-0000-0000-0000-000000000000}"/>
          </ac:grpSpMkLst>
        </pc:grpChg>
      </pc:sldChg>
      <pc:sldChg chg="modSp del mod">
        <pc:chgData name="Abdessamad Derraz" userId="4c6d9526346a9ae3" providerId="LiveId" clId="{BE2978C2-303F-416D-B1C8-80E307FEDC23}" dt="2021-11-26T22:01:37.496" v="18952" actId="47"/>
        <pc:sldMkLst>
          <pc:docMk/>
          <pc:sldMk cId="0" sldId="273"/>
        </pc:sldMkLst>
        <pc:spChg chg="replST">
          <ac:chgData name="Abdessamad Derraz" userId="4c6d9526346a9ae3" providerId="LiveId" clId="{BE2978C2-303F-416D-B1C8-80E307FEDC23}" dt="2021-11-12T10:18:25.594" v="281"/>
          <ac:spMkLst>
            <pc:docMk/>
            <pc:sldMk cId="0" sldId="273"/>
            <ac:spMk id="737" creationId="{00000000-0000-0000-0000-000000000000}"/>
          </ac:spMkLst>
        </pc:spChg>
        <pc:spChg chg="replST">
          <ac:chgData name="Abdessamad Derraz" userId="4c6d9526346a9ae3" providerId="LiveId" clId="{BE2978C2-303F-416D-B1C8-80E307FEDC23}" dt="2021-11-12T10:18:25.607" v="282"/>
          <ac:spMkLst>
            <pc:docMk/>
            <pc:sldMk cId="0" sldId="273"/>
            <ac:spMk id="738" creationId="{00000000-0000-0000-0000-000000000000}"/>
          </ac:spMkLst>
        </pc:spChg>
        <pc:spChg chg="replST">
          <ac:chgData name="Abdessamad Derraz" userId="4c6d9526346a9ae3" providerId="LiveId" clId="{BE2978C2-303F-416D-B1C8-80E307FEDC23}" dt="2021-11-12T10:18:25.621" v="283"/>
          <ac:spMkLst>
            <pc:docMk/>
            <pc:sldMk cId="0" sldId="273"/>
            <ac:spMk id="739" creationId="{00000000-0000-0000-0000-000000000000}"/>
          </ac:spMkLst>
        </pc:spChg>
        <pc:spChg chg="replST">
          <ac:chgData name="Abdessamad Derraz" userId="4c6d9526346a9ae3" providerId="LiveId" clId="{BE2978C2-303F-416D-B1C8-80E307FEDC23}" dt="2021-11-12T10:18:25.635" v="284"/>
          <ac:spMkLst>
            <pc:docMk/>
            <pc:sldMk cId="0" sldId="273"/>
            <ac:spMk id="740" creationId="{00000000-0000-0000-0000-000000000000}"/>
          </ac:spMkLst>
        </pc:spChg>
        <pc:spChg chg="replST">
          <ac:chgData name="Abdessamad Derraz" userId="4c6d9526346a9ae3" providerId="LiveId" clId="{BE2978C2-303F-416D-B1C8-80E307FEDC23}" dt="2021-11-12T10:18:25.648" v="285"/>
          <ac:spMkLst>
            <pc:docMk/>
            <pc:sldMk cId="0" sldId="273"/>
            <ac:spMk id="741" creationId="{00000000-0000-0000-0000-000000000000}"/>
          </ac:spMkLst>
        </pc:spChg>
        <pc:spChg chg="replST">
          <ac:chgData name="Abdessamad Derraz" userId="4c6d9526346a9ae3" providerId="LiveId" clId="{BE2978C2-303F-416D-B1C8-80E307FEDC23}" dt="2021-11-12T10:18:25.661" v="286"/>
          <ac:spMkLst>
            <pc:docMk/>
            <pc:sldMk cId="0" sldId="273"/>
            <ac:spMk id="742" creationId="{00000000-0000-0000-0000-000000000000}"/>
          </ac:spMkLst>
        </pc:spChg>
        <pc:spChg chg="replST">
          <ac:chgData name="Abdessamad Derraz" userId="4c6d9526346a9ae3" providerId="LiveId" clId="{BE2978C2-303F-416D-B1C8-80E307FEDC23}" dt="2021-11-12T10:18:25.676" v="287"/>
          <ac:spMkLst>
            <pc:docMk/>
            <pc:sldMk cId="0" sldId="273"/>
            <ac:spMk id="743" creationId="{00000000-0000-0000-0000-000000000000}"/>
          </ac:spMkLst>
        </pc:spChg>
        <pc:spChg chg="replST">
          <ac:chgData name="Abdessamad Derraz" userId="4c6d9526346a9ae3" providerId="LiveId" clId="{BE2978C2-303F-416D-B1C8-80E307FEDC23}" dt="2021-11-12T10:18:25.689" v="288"/>
          <ac:spMkLst>
            <pc:docMk/>
            <pc:sldMk cId="0" sldId="273"/>
            <ac:spMk id="744" creationId="{00000000-0000-0000-0000-000000000000}"/>
          </ac:spMkLst>
        </pc:spChg>
        <pc:spChg chg="replST">
          <ac:chgData name="Abdessamad Derraz" userId="4c6d9526346a9ae3" providerId="LiveId" clId="{BE2978C2-303F-416D-B1C8-80E307FEDC23}" dt="2021-11-12T10:18:25.703" v="289"/>
          <ac:spMkLst>
            <pc:docMk/>
            <pc:sldMk cId="0" sldId="273"/>
            <ac:spMk id="745" creationId="{00000000-0000-0000-0000-000000000000}"/>
          </ac:spMkLst>
        </pc:spChg>
        <pc:spChg chg="replST">
          <ac:chgData name="Abdessamad Derraz" userId="4c6d9526346a9ae3" providerId="LiveId" clId="{BE2978C2-303F-416D-B1C8-80E307FEDC23}" dt="2021-11-12T10:18:25.716" v="290"/>
          <ac:spMkLst>
            <pc:docMk/>
            <pc:sldMk cId="0" sldId="273"/>
            <ac:spMk id="746" creationId="{00000000-0000-0000-0000-000000000000}"/>
          </ac:spMkLst>
        </pc:spChg>
        <pc:spChg chg="replST">
          <ac:chgData name="Abdessamad Derraz" userId="4c6d9526346a9ae3" providerId="LiveId" clId="{BE2978C2-303F-416D-B1C8-80E307FEDC23}" dt="2021-11-12T10:18:25.760" v="293"/>
          <ac:spMkLst>
            <pc:docMk/>
            <pc:sldMk cId="0" sldId="273"/>
            <ac:spMk id="751" creationId="{00000000-0000-0000-0000-000000000000}"/>
          </ac:spMkLst>
        </pc:spChg>
        <pc:spChg chg="replST">
          <ac:chgData name="Abdessamad Derraz" userId="4c6d9526346a9ae3" providerId="LiveId" clId="{BE2978C2-303F-416D-B1C8-80E307FEDC23}" dt="2021-11-12T10:18:25.783" v="294"/>
          <ac:spMkLst>
            <pc:docMk/>
            <pc:sldMk cId="0" sldId="273"/>
            <ac:spMk id="752" creationId="{00000000-0000-0000-0000-000000000000}"/>
          </ac:spMkLst>
        </pc:spChg>
        <pc:spChg chg="replST">
          <ac:chgData name="Abdessamad Derraz" userId="4c6d9526346a9ae3" providerId="LiveId" clId="{BE2978C2-303F-416D-B1C8-80E307FEDC23}" dt="2021-11-12T10:18:25.797" v="295"/>
          <ac:spMkLst>
            <pc:docMk/>
            <pc:sldMk cId="0" sldId="273"/>
            <ac:spMk id="753" creationId="{00000000-0000-0000-0000-000000000000}"/>
          </ac:spMkLst>
        </pc:spChg>
        <pc:grpChg chg="replST">
          <ac:chgData name="Abdessamad Derraz" userId="4c6d9526346a9ae3" providerId="LiveId" clId="{BE2978C2-303F-416D-B1C8-80E307FEDC23}" dt="2021-11-12T10:18:25.731" v="291"/>
          <ac:grpSpMkLst>
            <pc:docMk/>
            <pc:sldMk cId="0" sldId="273"/>
            <ac:grpSpMk id="747" creationId="{00000000-0000-0000-0000-000000000000}"/>
          </ac:grpSpMkLst>
        </pc:grpChg>
        <pc:grpChg chg="replST">
          <ac:chgData name="Abdessamad Derraz" userId="4c6d9526346a9ae3" providerId="LiveId" clId="{BE2978C2-303F-416D-B1C8-80E307FEDC23}" dt="2021-11-12T10:18:25.811" v="296"/>
          <ac:grpSpMkLst>
            <pc:docMk/>
            <pc:sldMk cId="0" sldId="273"/>
            <ac:grpSpMk id="754" creationId="{00000000-0000-0000-0000-000000000000}"/>
          </ac:grpSpMkLst>
        </pc:grpChg>
        <pc:grpChg chg="replST">
          <ac:chgData name="Abdessamad Derraz" userId="4c6d9526346a9ae3" providerId="LiveId" clId="{BE2978C2-303F-416D-B1C8-80E307FEDC23}" dt="2021-11-12T10:18:25.825" v="297"/>
          <ac:grpSpMkLst>
            <pc:docMk/>
            <pc:sldMk cId="0" sldId="273"/>
            <ac:grpSpMk id="758" creationId="{00000000-0000-0000-0000-000000000000}"/>
          </ac:grpSpMkLst>
        </pc:grpChg>
        <pc:grpChg chg="replST">
          <ac:chgData name="Abdessamad Derraz" userId="4c6d9526346a9ae3" providerId="LiveId" clId="{BE2978C2-303F-416D-B1C8-80E307FEDC23}" dt="2021-11-12T10:18:25.838" v="298"/>
          <ac:grpSpMkLst>
            <pc:docMk/>
            <pc:sldMk cId="0" sldId="273"/>
            <ac:grpSpMk id="763" creationId="{00000000-0000-0000-0000-000000000000}"/>
          </ac:grpSpMkLst>
        </pc:grpChg>
        <pc:cxnChg chg="replST">
          <ac:chgData name="Abdessamad Derraz" userId="4c6d9526346a9ae3" providerId="LiveId" clId="{BE2978C2-303F-416D-B1C8-80E307FEDC23}" dt="2021-11-12T10:18:25.746" v="292"/>
          <ac:cxnSpMkLst>
            <pc:docMk/>
            <pc:sldMk cId="0" sldId="273"/>
            <ac:cxnSpMk id="750"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74"/>
        </pc:sldMkLst>
        <pc:spChg chg="replST">
          <ac:chgData name="Abdessamad Derraz" userId="4c6d9526346a9ae3" providerId="LiveId" clId="{BE2978C2-303F-416D-B1C8-80E307FEDC23}" dt="2021-11-12T10:18:25.857" v="299"/>
          <ac:spMkLst>
            <pc:docMk/>
            <pc:sldMk cId="0" sldId="274"/>
            <ac:spMk id="774" creationId="{00000000-0000-0000-0000-000000000000}"/>
          </ac:spMkLst>
        </pc:spChg>
        <pc:spChg chg="replST">
          <ac:chgData name="Abdessamad Derraz" userId="4c6d9526346a9ae3" providerId="LiveId" clId="{BE2978C2-303F-416D-B1C8-80E307FEDC23}" dt="2021-11-12T10:18:25.887" v="301"/>
          <ac:spMkLst>
            <pc:docMk/>
            <pc:sldMk cId="0" sldId="274"/>
            <ac:spMk id="776" creationId="{00000000-0000-0000-0000-000000000000}"/>
          </ac:spMkLst>
        </pc:spChg>
        <pc:spChg chg="replST">
          <ac:chgData name="Abdessamad Derraz" userId="4c6d9526346a9ae3" providerId="LiveId" clId="{BE2978C2-303F-416D-B1C8-80E307FEDC23}" dt="2021-11-12T10:18:25.913" v="303"/>
          <ac:spMkLst>
            <pc:docMk/>
            <pc:sldMk cId="0" sldId="274"/>
            <ac:spMk id="778" creationId="{00000000-0000-0000-0000-000000000000}"/>
          </ac:spMkLst>
        </pc:spChg>
        <pc:spChg chg="replST">
          <ac:chgData name="Abdessamad Derraz" userId="4c6d9526346a9ae3" providerId="LiveId" clId="{BE2978C2-303F-416D-B1C8-80E307FEDC23}" dt="2021-11-12T10:18:25.928" v="304"/>
          <ac:spMkLst>
            <pc:docMk/>
            <pc:sldMk cId="0" sldId="274"/>
            <ac:spMk id="779" creationId="{00000000-0000-0000-0000-000000000000}"/>
          </ac:spMkLst>
        </pc:spChg>
        <pc:spChg chg="replST">
          <ac:chgData name="Abdessamad Derraz" userId="4c6d9526346a9ae3" providerId="LiveId" clId="{BE2978C2-303F-416D-B1C8-80E307FEDC23}" dt="2021-11-12T10:18:25.941" v="305"/>
          <ac:spMkLst>
            <pc:docMk/>
            <pc:sldMk cId="0" sldId="274"/>
            <ac:spMk id="780" creationId="{00000000-0000-0000-0000-000000000000}"/>
          </ac:spMkLst>
        </pc:spChg>
        <pc:spChg chg="replST">
          <ac:chgData name="Abdessamad Derraz" userId="4c6d9526346a9ae3" providerId="LiveId" clId="{BE2978C2-303F-416D-B1C8-80E307FEDC23}" dt="2021-11-12T10:18:25.954" v="306"/>
          <ac:spMkLst>
            <pc:docMk/>
            <pc:sldMk cId="0" sldId="274"/>
            <ac:spMk id="781" creationId="{00000000-0000-0000-0000-000000000000}"/>
          </ac:spMkLst>
        </pc:spChg>
        <pc:spChg chg="replST">
          <ac:chgData name="Abdessamad Derraz" userId="4c6d9526346a9ae3" providerId="LiveId" clId="{BE2978C2-303F-416D-B1C8-80E307FEDC23}" dt="2021-11-12T10:18:25.968" v="307"/>
          <ac:spMkLst>
            <pc:docMk/>
            <pc:sldMk cId="0" sldId="274"/>
            <ac:spMk id="782" creationId="{00000000-0000-0000-0000-000000000000}"/>
          </ac:spMkLst>
        </pc:spChg>
        <pc:spChg chg="replST">
          <ac:chgData name="Abdessamad Derraz" userId="4c6d9526346a9ae3" providerId="LiveId" clId="{BE2978C2-303F-416D-B1C8-80E307FEDC23}" dt="2021-11-12T10:18:25.981" v="308"/>
          <ac:spMkLst>
            <pc:docMk/>
            <pc:sldMk cId="0" sldId="274"/>
            <ac:spMk id="783" creationId="{00000000-0000-0000-0000-000000000000}"/>
          </ac:spMkLst>
        </pc:spChg>
        <pc:spChg chg="replST">
          <ac:chgData name="Abdessamad Derraz" userId="4c6d9526346a9ae3" providerId="LiveId" clId="{BE2978C2-303F-416D-B1C8-80E307FEDC23}" dt="2021-11-12T10:18:25.994" v="309"/>
          <ac:spMkLst>
            <pc:docMk/>
            <pc:sldMk cId="0" sldId="274"/>
            <ac:spMk id="784" creationId="{00000000-0000-0000-0000-000000000000}"/>
          </ac:spMkLst>
        </pc:spChg>
        <pc:spChg chg="replST">
          <ac:chgData name="Abdessamad Derraz" userId="4c6d9526346a9ae3" providerId="LiveId" clId="{BE2978C2-303F-416D-B1C8-80E307FEDC23}" dt="2021-11-12T10:18:26.007" v="310"/>
          <ac:spMkLst>
            <pc:docMk/>
            <pc:sldMk cId="0" sldId="274"/>
            <ac:spMk id="785" creationId="{00000000-0000-0000-0000-000000000000}"/>
          </ac:spMkLst>
        </pc:spChg>
        <pc:spChg chg="replST">
          <ac:chgData name="Abdessamad Derraz" userId="4c6d9526346a9ae3" providerId="LiveId" clId="{BE2978C2-303F-416D-B1C8-80E307FEDC23}" dt="2021-11-12T10:18:26.020" v="311"/>
          <ac:spMkLst>
            <pc:docMk/>
            <pc:sldMk cId="0" sldId="274"/>
            <ac:spMk id="786" creationId="{00000000-0000-0000-0000-000000000000}"/>
          </ac:spMkLst>
        </pc:spChg>
        <pc:picChg chg="replST">
          <ac:chgData name="Abdessamad Derraz" userId="4c6d9526346a9ae3" providerId="LiveId" clId="{BE2978C2-303F-416D-B1C8-80E307FEDC23}" dt="2021-11-12T10:18:25.900" v="302"/>
          <ac:picMkLst>
            <pc:docMk/>
            <pc:sldMk cId="0" sldId="274"/>
            <ac:picMk id="777" creationId="{00000000-0000-0000-0000-000000000000}"/>
          </ac:picMkLst>
        </pc:picChg>
        <pc:cxnChg chg="replST">
          <ac:chgData name="Abdessamad Derraz" userId="4c6d9526346a9ae3" providerId="LiveId" clId="{BE2978C2-303F-416D-B1C8-80E307FEDC23}" dt="2021-11-12T10:18:25.871" v="300"/>
          <ac:cxnSpMkLst>
            <pc:docMk/>
            <pc:sldMk cId="0" sldId="274"/>
            <ac:cxnSpMk id="775"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75"/>
        </pc:sldMkLst>
        <pc:spChg chg="replST">
          <ac:chgData name="Abdessamad Derraz" userId="4c6d9526346a9ae3" providerId="LiveId" clId="{BE2978C2-303F-416D-B1C8-80E307FEDC23}" dt="2021-11-12T10:18:26.041" v="312"/>
          <ac:spMkLst>
            <pc:docMk/>
            <pc:sldMk cId="0" sldId="275"/>
            <ac:spMk id="791" creationId="{00000000-0000-0000-0000-000000000000}"/>
          </ac:spMkLst>
        </pc:spChg>
        <pc:spChg chg="replST">
          <ac:chgData name="Abdessamad Derraz" userId="4c6d9526346a9ae3" providerId="LiveId" clId="{BE2978C2-303F-416D-B1C8-80E307FEDC23}" dt="2021-11-12T10:18:26.064" v="313"/>
          <ac:spMkLst>
            <pc:docMk/>
            <pc:sldMk cId="0" sldId="275"/>
            <ac:spMk id="792" creationId="{00000000-0000-0000-0000-000000000000}"/>
          </ac:spMkLst>
        </pc:spChg>
        <pc:spChg chg="replST">
          <ac:chgData name="Abdessamad Derraz" userId="4c6d9526346a9ae3" providerId="LiveId" clId="{BE2978C2-303F-416D-B1C8-80E307FEDC23}" dt="2021-11-12T10:18:26.182" v="317"/>
          <ac:spMkLst>
            <pc:docMk/>
            <pc:sldMk cId="0" sldId="275"/>
            <ac:spMk id="806" creationId="{00000000-0000-0000-0000-000000000000}"/>
          </ac:spMkLst>
        </pc:spChg>
        <pc:grpChg chg="replST">
          <ac:chgData name="Abdessamad Derraz" userId="4c6d9526346a9ae3" providerId="LiveId" clId="{BE2978C2-303F-416D-B1C8-80E307FEDC23}" dt="2021-11-12T10:18:26.129" v="315"/>
          <ac:grpSpMkLst>
            <pc:docMk/>
            <pc:sldMk cId="0" sldId="275"/>
            <ac:grpSpMk id="794" creationId="{00000000-0000-0000-0000-000000000000}"/>
          </ac:grpSpMkLst>
        </pc:grpChg>
        <pc:grpChg chg="replST">
          <ac:chgData name="Abdessamad Derraz" userId="4c6d9526346a9ae3" providerId="LiveId" clId="{BE2978C2-303F-416D-B1C8-80E307FEDC23}" dt="2021-11-12T10:18:26.146" v="316"/>
          <ac:grpSpMkLst>
            <pc:docMk/>
            <pc:sldMk cId="0" sldId="275"/>
            <ac:grpSpMk id="797" creationId="{00000000-0000-0000-0000-000000000000}"/>
          </ac:grpSpMkLst>
        </pc:grpChg>
        <pc:cxnChg chg="replST">
          <ac:chgData name="Abdessamad Derraz" userId="4c6d9526346a9ae3" providerId="LiveId" clId="{BE2978C2-303F-416D-B1C8-80E307FEDC23}" dt="2021-11-12T10:18:26.112" v="314"/>
          <ac:cxnSpMkLst>
            <pc:docMk/>
            <pc:sldMk cId="0" sldId="275"/>
            <ac:cxnSpMk id="793"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76"/>
        </pc:sldMkLst>
        <pc:spChg chg="replST">
          <ac:chgData name="Abdessamad Derraz" userId="4c6d9526346a9ae3" providerId="LiveId" clId="{BE2978C2-303F-416D-B1C8-80E307FEDC23}" dt="2021-11-12T10:18:26.250" v="319"/>
          <ac:spMkLst>
            <pc:docMk/>
            <pc:sldMk cId="0" sldId="276"/>
            <ac:spMk id="812" creationId="{00000000-0000-0000-0000-000000000000}"/>
          </ac:spMkLst>
        </pc:spChg>
        <pc:spChg chg="replST">
          <ac:chgData name="Abdessamad Derraz" userId="4c6d9526346a9ae3" providerId="LiveId" clId="{BE2978C2-303F-416D-B1C8-80E307FEDC23}" dt="2021-11-12T10:18:26.273" v="320"/>
          <ac:spMkLst>
            <pc:docMk/>
            <pc:sldMk cId="0" sldId="276"/>
            <ac:spMk id="813" creationId="{00000000-0000-0000-0000-000000000000}"/>
          </ac:spMkLst>
        </pc:spChg>
        <pc:spChg chg="replST">
          <ac:chgData name="Abdessamad Derraz" userId="4c6d9526346a9ae3" providerId="LiveId" clId="{BE2978C2-303F-416D-B1C8-80E307FEDC23}" dt="2021-11-12T10:18:26.296" v="321"/>
          <ac:spMkLst>
            <pc:docMk/>
            <pc:sldMk cId="0" sldId="276"/>
            <ac:spMk id="814" creationId="{00000000-0000-0000-0000-000000000000}"/>
          </ac:spMkLst>
        </pc:spChg>
        <pc:spChg chg="replST">
          <ac:chgData name="Abdessamad Derraz" userId="4c6d9526346a9ae3" providerId="LiveId" clId="{BE2978C2-303F-416D-B1C8-80E307FEDC23}" dt="2021-11-12T10:18:26.324" v="322"/>
          <ac:spMkLst>
            <pc:docMk/>
            <pc:sldMk cId="0" sldId="276"/>
            <ac:spMk id="815" creationId="{00000000-0000-0000-0000-000000000000}"/>
          </ac:spMkLst>
        </pc:spChg>
        <pc:spChg chg="replST">
          <ac:chgData name="Abdessamad Derraz" userId="4c6d9526346a9ae3" providerId="LiveId" clId="{BE2978C2-303F-416D-B1C8-80E307FEDC23}" dt="2021-11-12T10:18:26.338" v="323"/>
          <ac:spMkLst>
            <pc:docMk/>
            <pc:sldMk cId="0" sldId="276"/>
            <ac:spMk id="816" creationId="{00000000-0000-0000-0000-000000000000}"/>
          </ac:spMkLst>
        </pc:spChg>
        <pc:spChg chg="replST">
          <ac:chgData name="Abdessamad Derraz" userId="4c6d9526346a9ae3" providerId="LiveId" clId="{BE2978C2-303F-416D-B1C8-80E307FEDC23}" dt="2021-11-12T10:18:26.351" v="324"/>
          <ac:spMkLst>
            <pc:docMk/>
            <pc:sldMk cId="0" sldId="276"/>
            <ac:spMk id="817" creationId="{00000000-0000-0000-0000-000000000000}"/>
          </ac:spMkLst>
        </pc:spChg>
        <pc:picChg chg="replST">
          <ac:chgData name="Abdessamad Derraz" userId="4c6d9526346a9ae3" providerId="LiveId" clId="{BE2978C2-303F-416D-B1C8-80E307FEDC23}" dt="2021-11-12T10:18:26.226" v="318"/>
          <ac:picMkLst>
            <pc:docMk/>
            <pc:sldMk cId="0" sldId="276"/>
            <ac:picMk id="811" creationId="{00000000-0000-0000-0000-000000000000}"/>
          </ac:picMkLst>
        </pc:picChg>
        <pc:cxnChg chg="replST">
          <ac:chgData name="Abdessamad Derraz" userId="4c6d9526346a9ae3" providerId="LiveId" clId="{BE2978C2-303F-416D-B1C8-80E307FEDC23}" dt="2021-11-12T10:18:26.365" v="325"/>
          <ac:cxnSpMkLst>
            <pc:docMk/>
            <pc:sldMk cId="0" sldId="276"/>
            <ac:cxnSpMk id="818"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77"/>
        </pc:sldMkLst>
        <pc:spChg chg="replST">
          <ac:chgData name="Abdessamad Derraz" userId="4c6d9526346a9ae3" providerId="LiveId" clId="{BE2978C2-303F-416D-B1C8-80E307FEDC23}" dt="2021-11-12T10:18:26.381" v="326"/>
          <ac:spMkLst>
            <pc:docMk/>
            <pc:sldMk cId="0" sldId="277"/>
            <ac:spMk id="823" creationId="{00000000-0000-0000-0000-000000000000}"/>
          </ac:spMkLst>
        </pc:spChg>
        <pc:spChg chg="replST">
          <ac:chgData name="Abdessamad Derraz" userId="4c6d9526346a9ae3" providerId="LiveId" clId="{BE2978C2-303F-416D-B1C8-80E307FEDC23}" dt="2021-11-12T10:18:26.395" v="327"/>
          <ac:spMkLst>
            <pc:docMk/>
            <pc:sldMk cId="0" sldId="277"/>
            <ac:spMk id="824" creationId="{00000000-0000-0000-0000-000000000000}"/>
          </ac:spMkLst>
        </pc:spChg>
        <pc:spChg chg="replST">
          <ac:chgData name="Abdessamad Derraz" userId="4c6d9526346a9ae3" providerId="LiveId" clId="{BE2978C2-303F-416D-B1C8-80E307FEDC23}" dt="2021-11-12T10:18:26.409" v="328"/>
          <ac:spMkLst>
            <pc:docMk/>
            <pc:sldMk cId="0" sldId="277"/>
            <ac:spMk id="825" creationId="{00000000-0000-0000-0000-000000000000}"/>
          </ac:spMkLst>
        </pc:spChg>
        <pc:spChg chg="replST">
          <ac:chgData name="Abdessamad Derraz" userId="4c6d9526346a9ae3" providerId="LiveId" clId="{BE2978C2-303F-416D-B1C8-80E307FEDC23}" dt="2021-11-12T10:18:26.432" v="329"/>
          <ac:spMkLst>
            <pc:docMk/>
            <pc:sldMk cId="0" sldId="277"/>
            <ac:spMk id="826" creationId="{00000000-0000-0000-0000-000000000000}"/>
          </ac:spMkLst>
        </pc:spChg>
        <pc:spChg chg="replST">
          <ac:chgData name="Abdessamad Derraz" userId="4c6d9526346a9ae3" providerId="LiveId" clId="{BE2978C2-303F-416D-B1C8-80E307FEDC23}" dt="2021-11-12T10:18:26.446" v="330"/>
          <ac:spMkLst>
            <pc:docMk/>
            <pc:sldMk cId="0" sldId="277"/>
            <ac:spMk id="827" creationId="{00000000-0000-0000-0000-000000000000}"/>
          </ac:spMkLst>
        </pc:spChg>
        <pc:spChg chg="replST">
          <ac:chgData name="Abdessamad Derraz" userId="4c6d9526346a9ae3" providerId="LiveId" clId="{BE2978C2-303F-416D-B1C8-80E307FEDC23}" dt="2021-11-12T10:18:26.460" v="331"/>
          <ac:spMkLst>
            <pc:docMk/>
            <pc:sldMk cId="0" sldId="277"/>
            <ac:spMk id="828" creationId="{00000000-0000-0000-0000-000000000000}"/>
          </ac:spMkLst>
        </pc:spChg>
        <pc:spChg chg="replST">
          <ac:chgData name="Abdessamad Derraz" userId="4c6d9526346a9ae3" providerId="LiveId" clId="{BE2978C2-303F-416D-B1C8-80E307FEDC23}" dt="2021-11-12T10:18:26.473" v="332"/>
          <ac:spMkLst>
            <pc:docMk/>
            <pc:sldMk cId="0" sldId="277"/>
            <ac:spMk id="829" creationId="{00000000-0000-0000-0000-000000000000}"/>
          </ac:spMkLst>
        </pc:spChg>
        <pc:spChg chg="replST">
          <ac:chgData name="Abdessamad Derraz" userId="4c6d9526346a9ae3" providerId="LiveId" clId="{BE2978C2-303F-416D-B1C8-80E307FEDC23}" dt="2021-11-12T10:18:26.500" v="334"/>
          <ac:spMkLst>
            <pc:docMk/>
            <pc:sldMk cId="0" sldId="277"/>
            <ac:spMk id="833" creationId="{00000000-0000-0000-0000-000000000000}"/>
          </ac:spMkLst>
        </pc:spChg>
        <pc:spChg chg="replST">
          <ac:chgData name="Abdessamad Derraz" userId="4c6d9526346a9ae3" providerId="LiveId" clId="{BE2978C2-303F-416D-B1C8-80E307FEDC23}" dt="2021-11-12T10:18:26.513" v="335"/>
          <ac:spMkLst>
            <pc:docMk/>
            <pc:sldMk cId="0" sldId="277"/>
            <ac:spMk id="834" creationId="{00000000-0000-0000-0000-000000000000}"/>
          </ac:spMkLst>
        </pc:spChg>
        <pc:spChg chg="replST">
          <ac:chgData name="Abdessamad Derraz" userId="4c6d9526346a9ae3" providerId="LiveId" clId="{BE2978C2-303F-416D-B1C8-80E307FEDC23}" dt="2021-11-12T10:18:26.526" v="336"/>
          <ac:spMkLst>
            <pc:docMk/>
            <pc:sldMk cId="0" sldId="277"/>
            <ac:spMk id="835" creationId="{00000000-0000-0000-0000-000000000000}"/>
          </ac:spMkLst>
        </pc:spChg>
        <pc:spChg chg="replST">
          <ac:chgData name="Abdessamad Derraz" userId="4c6d9526346a9ae3" providerId="LiveId" clId="{BE2978C2-303F-416D-B1C8-80E307FEDC23}" dt="2021-11-12T10:18:26.540" v="337"/>
          <ac:spMkLst>
            <pc:docMk/>
            <pc:sldMk cId="0" sldId="277"/>
            <ac:spMk id="836" creationId="{00000000-0000-0000-0000-000000000000}"/>
          </ac:spMkLst>
        </pc:spChg>
        <pc:grpChg chg="replST">
          <ac:chgData name="Abdessamad Derraz" userId="4c6d9526346a9ae3" providerId="LiveId" clId="{BE2978C2-303F-416D-B1C8-80E307FEDC23}" dt="2021-11-12T10:18:26.486" v="333"/>
          <ac:grpSpMkLst>
            <pc:docMk/>
            <pc:sldMk cId="0" sldId="277"/>
            <ac:grpSpMk id="830" creationId="{00000000-0000-0000-0000-000000000000}"/>
          </ac:grpSpMkLst>
        </pc:grpChg>
        <pc:grpChg chg="replST">
          <ac:chgData name="Abdessamad Derraz" userId="4c6d9526346a9ae3" providerId="LiveId" clId="{BE2978C2-303F-416D-B1C8-80E307FEDC23}" dt="2021-11-12T10:18:26.553" v="338"/>
          <ac:grpSpMkLst>
            <pc:docMk/>
            <pc:sldMk cId="0" sldId="277"/>
            <ac:grpSpMk id="837" creationId="{00000000-0000-0000-0000-000000000000}"/>
          </ac:grpSpMkLst>
        </pc:grpChg>
        <pc:grpChg chg="replST">
          <ac:chgData name="Abdessamad Derraz" userId="4c6d9526346a9ae3" providerId="LiveId" clId="{BE2978C2-303F-416D-B1C8-80E307FEDC23}" dt="2021-11-12T10:18:26.566" v="339"/>
          <ac:grpSpMkLst>
            <pc:docMk/>
            <pc:sldMk cId="0" sldId="277"/>
            <ac:grpSpMk id="841" creationId="{00000000-0000-0000-0000-000000000000}"/>
          </ac:grpSpMkLst>
        </pc:grpChg>
      </pc:sldChg>
      <pc:sldChg chg="modSp del mod">
        <pc:chgData name="Abdessamad Derraz" userId="4c6d9526346a9ae3" providerId="LiveId" clId="{BE2978C2-303F-416D-B1C8-80E307FEDC23}" dt="2021-11-26T22:01:37.496" v="18952" actId="47"/>
        <pc:sldMkLst>
          <pc:docMk/>
          <pc:sldMk cId="0" sldId="278"/>
        </pc:sldMkLst>
        <pc:spChg chg="replST">
          <ac:chgData name="Abdessamad Derraz" userId="4c6d9526346a9ae3" providerId="LiveId" clId="{BE2978C2-303F-416D-B1C8-80E307FEDC23}" dt="2021-11-12T10:18:26.581" v="340"/>
          <ac:spMkLst>
            <pc:docMk/>
            <pc:sldMk cId="0" sldId="278"/>
            <ac:spMk id="848" creationId="{00000000-0000-0000-0000-000000000000}"/>
          </ac:spMkLst>
        </pc:spChg>
        <pc:spChg chg="replST">
          <ac:chgData name="Abdessamad Derraz" userId="4c6d9526346a9ae3" providerId="LiveId" clId="{BE2978C2-303F-416D-B1C8-80E307FEDC23}" dt="2021-11-12T10:18:26.594" v="341"/>
          <ac:spMkLst>
            <pc:docMk/>
            <pc:sldMk cId="0" sldId="278"/>
            <ac:spMk id="849" creationId="{00000000-0000-0000-0000-000000000000}"/>
          </ac:spMkLst>
        </pc:spChg>
        <pc:spChg chg="replST">
          <ac:chgData name="Abdessamad Derraz" userId="4c6d9526346a9ae3" providerId="LiveId" clId="{BE2978C2-303F-416D-B1C8-80E307FEDC23}" dt="2021-11-12T10:18:26.607" v="342"/>
          <ac:spMkLst>
            <pc:docMk/>
            <pc:sldMk cId="0" sldId="278"/>
            <ac:spMk id="850" creationId="{00000000-0000-0000-0000-000000000000}"/>
          </ac:spMkLst>
        </pc:spChg>
        <pc:spChg chg="replST">
          <ac:chgData name="Abdessamad Derraz" userId="4c6d9526346a9ae3" providerId="LiveId" clId="{BE2978C2-303F-416D-B1C8-80E307FEDC23}" dt="2021-11-12T10:18:26.619" v="343"/>
          <ac:spMkLst>
            <pc:docMk/>
            <pc:sldMk cId="0" sldId="278"/>
            <ac:spMk id="851" creationId="{00000000-0000-0000-0000-000000000000}"/>
          </ac:spMkLst>
        </pc:spChg>
        <pc:spChg chg="replST">
          <ac:chgData name="Abdessamad Derraz" userId="4c6d9526346a9ae3" providerId="LiveId" clId="{BE2978C2-303F-416D-B1C8-80E307FEDC23}" dt="2021-11-12T10:18:26.686" v="348"/>
          <ac:spMkLst>
            <pc:docMk/>
            <pc:sldMk cId="0" sldId="278"/>
            <ac:spMk id="855" creationId="{00000000-0000-0000-0000-000000000000}"/>
          </ac:spMkLst>
        </pc:spChg>
        <pc:spChg chg="replST">
          <ac:chgData name="Abdessamad Derraz" userId="4c6d9526346a9ae3" providerId="LiveId" clId="{BE2978C2-303F-416D-B1C8-80E307FEDC23}" dt="2021-11-12T10:18:26.722" v="350"/>
          <ac:spMkLst>
            <pc:docMk/>
            <pc:sldMk cId="0" sldId="278"/>
            <ac:spMk id="858" creationId="{00000000-0000-0000-0000-000000000000}"/>
          </ac:spMkLst>
        </pc:spChg>
        <pc:spChg chg="replST">
          <ac:chgData name="Abdessamad Derraz" userId="4c6d9526346a9ae3" providerId="LiveId" clId="{BE2978C2-303F-416D-B1C8-80E307FEDC23}" dt="2021-11-12T10:18:26.735" v="351"/>
          <ac:spMkLst>
            <pc:docMk/>
            <pc:sldMk cId="0" sldId="278"/>
            <ac:spMk id="859" creationId="{00000000-0000-0000-0000-000000000000}"/>
          </ac:spMkLst>
        </pc:spChg>
        <pc:spChg chg="replST">
          <ac:chgData name="Abdessamad Derraz" userId="4c6d9526346a9ae3" providerId="LiveId" clId="{BE2978C2-303F-416D-B1C8-80E307FEDC23}" dt="2021-11-12T10:18:26.749" v="352"/>
          <ac:spMkLst>
            <pc:docMk/>
            <pc:sldMk cId="0" sldId="278"/>
            <ac:spMk id="860" creationId="{00000000-0000-0000-0000-000000000000}"/>
          </ac:spMkLst>
        </pc:spChg>
        <pc:spChg chg="replST">
          <ac:chgData name="Abdessamad Derraz" userId="4c6d9526346a9ae3" providerId="LiveId" clId="{BE2978C2-303F-416D-B1C8-80E307FEDC23}" dt="2021-11-12T10:18:26.761" v="353"/>
          <ac:spMkLst>
            <pc:docMk/>
            <pc:sldMk cId="0" sldId="278"/>
            <ac:spMk id="861" creationId="{00000000-0000-0000-0000-000000000000}"/>
          </ac:spMkLst>
        </pc:spChg>
        <pc:spChg chg="replST">
          <ac:chgData name="Abdessamad Derraz" userId="4c6d9526346a9ae3" providerId="LiveId" clId="{BE2978C2-303F-416D-B1C8-80E307FEDC23}" dt="2021-11-12T10:18:26.774" v="354"/>
          <ac:spMkLst>
            <pc:docMk/>
            <pc:sldMk cId="0" sldId="278"/>
            <ac:spMk id="862" creationId="{00000000-0000-0000-0000-000000000000}"/>
          </ac:spMkLst>
        </pc:spChg>
        <pc:spChg chg="replST">
          <ac:chgData name="Abdessamad Derraz" userId="4c6d9526346a9ae3" providerId="LiveId" clId="{BE2978C2-303F-416D-B1C8-80E307FEDC23}" dt="2021-11-12T10:18:26.794" v="355"/>
          <ac:spMkLst>
            <pc:docMk/>
            <pc:sldMk cId="0" sldId="278"/>
            <ac:spMk id="863" creationId="{00000000-0000-0000-0000-000000000000}"/>
          </ac:spMkLst>
        </pc:spChg>
        <pc:spChg chg="replST">
          <ac:chgData name="Abdessamad Derraz" userId="4c6d9526346a9ae3" providerId="LiveId" clId="{BE2978C2-303F-416D-B1C8-80E307FEDC23}" dt="2021-11-12T10:18:26.807" v="356"/>
          <ac:spMkLst>
            <pc:docMk/>
            <pc:sldMk cId="0" sldId="278"/>
            <ac:spMk id="864" creationId="{00000000-0000-0000-0000-000000000000}"/>
          </ac:spMkLst>
        </pc:spChg>
        <pc:spChg chg="replST">
          <ac:chgData name="Abdessamad Derraz" userId="4c6d9526346a9ae3" providerId="LiveId" clId="{BE2978C2-303F-416D-B1C8-80E307FEDC23}" dt="2021-11-12T10:18:26.821" v="357"/>
          <ac:spMkLst>
            <pc:docMk/>
            <pc:sldMk cId="0" sldId="278"/>
            <ac:spMk id="865" creationId="{00000000-0000-0000-0000-000000000000}"/>
          </ac:spMkLst>
        </pc:spChg>
        <pc:cxnChg chg="replST">
          <ac:chgData name="Abdessamad Derraz" userId="4c6d9526346a9ae3" providerId="LiveId" clId="{BE2978C2-303F-416D-B1C8-80E307FEDC23}" dt="2021-11-12T10:18:26.633" v="344"/>
          <ac:cxnSpMkLst>
            <pc:docMk/>
            <pc:sldMk cId="0" sldId="278"/>
            <ac:cxnSpMk id="852" creationId="{00000000-0000-0000-0000-000000000000}"/>
          </ac:cxnSpMkLst>
        </pc:cxnChg>
        <pc:cxnChg chg="replST">
          <ac:chgData name="Abdessamad Derraz" userId="4c6d9526346a9ae3" providerId="LiveId" clId="{BE2978C2-303F-416D-B1C8-80E307FEDC23}" dt="2021-11-12T10:18:26.647" v="345"/>
          <ac:cxnSpMkLst>
            <pc:docMk/>
            <pc:sldMk cId="0" sldId="278"/>
            <ac:cxnSpMk id="853" creationId="{00000000-0000-0000-0000-000000000000}"/>
          </ac:cxnSpMkLst>
        </pc:cxnChg>
        <pc:cxnChg chg="replST">
          <ac:chgData name="Abdessamad Derraz" userId="4c6d9526346a9ae3" providerId="LiveId" clId="{BE2978C2-303F-416D-B1C8-80E307FEDC23}" dt="2021-11-12T10:18:26.659" v="346"/>
          <ac:cxnSpMkLst>
            <pc:docMk/>
            <pc:sldMk cId="0" sldId="278"/>
            <ac:cxnSpMk id="854" creationId="{00000000-0000-0000-0000-000000000000}"/>
          </ac:cxnSpMkLst>
        </pc:cxnChg>
        <pc:cxnChg chg="replST">
          <ac:chgData name="Abdessamad Derraz" userId="4c6d9526346a9ae3" providerId="LiveId" clId="{BE2978C2-303F-416D-B1C8-80E307FEDC23}" dt="2021-11-12T10:18:26.672" v="347"/>
          <ac:cxnSpMkLst>
            <pc:docMk/>
            <pc:sldMk cId="0" sldId="278"/>
            <ac:cxnSpMk id="856" creationId="{00000000-0000-0000-0000-000000000000}"/>
          </ac:cxnSpMkLst>
        </pc:cxnChg>
        <pc:cxnChg chg="replST">
          <ac:chgData name="Abdessamad Derraz" userId="4c6d9526346a9ae3" providerId="LiveId" clId="{BE2978C2-303F-416D-B1C8-80E307FEDC23}" dt="2021-11-12T10:18:26.709" v="349"/>
          <ac:cxnSpMkLst>
            <pc:docMk/>
            <pc:sldMk cId="0" sldId="278"/>
            <ac:cxnSpMk id="857" creationId="{00000000-0000-0000-0000-000000000000}"/>
          </ac:cxnSpMkLst>
        </pc:cxnChg>
        <pc:cxnChg chg="replST">
          <ac:chgData name="Abdessamad Derraz" userId="4c6d9526346a9ae3" providerId="LiveId" clId="{BE2978C2-303F-416D-B1C8-80E307FEDC23}" dt="2021-11-12T10:18:26.835" v="358"/>
          <ac:cxnSpMkLst>
            <pc:docMk/>
            <pc:sldMk cId="0" sldId="278"/>
            <ac:cxnSpMk id="866"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79"/>
        </pc:sldMkLst>
        <pc:spChg chg="replST">
          <ac:chgData name="Abdessamad Derraz" userId="4c6d9526346a9ae3" providerId="LiveId" clId="{BE2978C2-303F-416D-B1C8-80E307FEDC23}" dt="2021-11-12T10:18:26.849" v="359"/>
          <ac:spMkLst>
            <pc:docMk/>
            <pc:sldMk cId="0" sldId="279"/>
            <ac:spMk id="871" creationId="{00000000-0000-0000-0000-000000000000}"/>
          </ac:spMkLst>
        </pc:spChg>
        <pc:spChg chg="replST">
          <ac:chgData name="Abdessamad Derraz" userId="4c6d9526346a9ae3" providerId="LiveId" clId="{BE2978C2-303F-416D-B1C8-80E307FEDC23}" dt="2021-11-12T10:18:26.862" v="360"/>
          <ac:spMkLst>
            <pc:docMk/>
            <pc:sldMk cId="0" sldId="279"/>
            <ac:spMk id="872" creationId="{00000000-0000-0000-0000-000000000000}"/>
          </ac:spMkLst>
        </pc:spChg>
        <pc:spChg chg="replST">
          <ac:chgData name="Abdessamad Derraz" userId="4c6d9526346a9ae3" providerId="LiveId" clId="{BE2978C2-303F-416D-B1C8-80E307FEDC23}" dt="2021-11-12T10:18:26.874" v="361"/>
          <ac:spMkLst>
            <pc:docMk/>
            <pc:sldMk cId="0" sldId="279"/>
            <ac:spMk id="873" creationId="{00000000-0000-0000-0000-000000000000}"/>
          </ac:spMkLst>
        </pc:spChg>
        <pc:spChg chg="replST">
          <ac:chgData name="Abdessamad Derraz" userId="4c6d9526346a9ae3" providerId="LiveId" clId="{BE2978C2-303F-416D-B1C8-80E307FEDC23}" dt="2021-11-12T10:18:26.889" v="362"/>
          <ac:spMkLst>
            <pc:docMk/>
            <pc:sldMk cId="0" sldId="279"/>
            <ac:spMk id="874" creationId="{00000000-0000-0000-0000-000000000000}"/>
          </ac:spMkLst>
        </pc:spChg>
        <pc:spChg chg="replST">
          <ac:chgData name="Abdessamad Derraz" userId="4c6d9526346a9ae3" providerId="LiveId" clId="{BE2978C2-303F-416D-B1C8-80E307FEDC23}" dt="2021-11-12T10:18:26.902" v="363"/>
          <ac:spMkLst>
            <pc:docMk/>
            <pc:sldMk cId="0" sldId="279"/>
            <ac:spMk id="875" creationId="{00000000-0000-0000-0000-000000000000}"/>
          </ac:spMkLst>
        </pc:spChg>
        <pc:spChg chg="replST">
          <ac:chgData name="Abdessamad Derraz" userId="4c6d9526346a9ae3" providerId="LiveId" clId="{BE2978C2-303F-416D-B1C8-80E307FEDC23}" dt="2021-11-12T10:18:26.915" v="364"/>
          <ac:spMkLst>
            <pc:docMk/>
            <pc:sldMk cId="0" sldId="279"/>
            <ac:spMk id="876" creationId="{00000000-0000-0000-0000-000000000000}"/>
          </ac:spMkLst>
        </pc:spChg>
        <pc:spChg chg="replST">
          <ac:chgData name="Abdessamad Derraz" userId="4c6d9526346a9ae3" providerId="LiveId" clId="{BE2978C2-303F-416D-B1C8-80E307FEDC23}" dt="2021-11-12T10:18:26.928" v="365"/>
          <ac:spMkLst>
            <pc:docMk/>
            <pc:sldMk cId="0" sldId="279"/>
            <ac:spMk id="877" creationId="{00000000-0000-0000-0000-000000000000}"/>
          </ac:spMkLst>
        </pc:spChg>
        <pc:grpChg chg="replST">
          <ac:chgData name="Abdessamad Derraz" userId="4c6d9526346a9ae3" providerId="LiveId" clId="{BE2978C2-303F-416D-B1C8-80E307FEDC23}" dt="2021-11-12T10:18:26.941" v="366"/>
          <ac:grpSpMkLst>
            <pc:docMk/>
            <pc:sldMk cId="0" sldId="279"/>
            <ac:grpSpMk id="878" creationId="{00000000-0000-0000-0000-000000000000}"/>
          </ac:grpSpMkLst>
        </pc:grpChg>
        <pc:grpChg chg="replST">
          <ac:chgData name="Abdessamad Derraz" userId="4c6d9526346a9ae3" providerId="LiveId" clId="{BE2978C2-303F-416D-B1C8-80E307FEDC23}" dt="2021-11-12T10:18:26.954" v="367"/>
          <ac:grpSpMkLst>
            <pc:docMk/>
            <pc:sldMk cId="0" sldId="279"/>
            <ac:grpSpMk id="882" creationId="{00000000-0000-0000-0000-000000000000}"/>
          </ac:grpSpMkLst>
        </pc:grpChg>
        <pc:cxnChg chg="replST">
          <ac:chgData name="Abdessamad Derraz" userId="4c6d9526346a9ae3" providerId="LiveId" clId="{BE2978C2-303F-416D-B1C8-80E307FEDC23}" dt="2021-11-12T10:18:26.967" v="368"/>
          <ac:cxnSpMkLst>
            <pc:docMk/>
            <pc:sldMk cId="0" sldId="279"/>
            <ac:cxnSpMk id="889"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80"/>
        </pc:sldMkLst>
        <pc:spChg chg="replST">
          <ac:chgData name="Abdessamad Derraz" userId="4c6d9526346a9ae3" providerId="LiveId" clId="{BE2978C2-303F-416D-B1C8-80E307FEDC23}" dt="2021-11-12T10:18:27.003" v="369"/>
          <ac:spMkLst>
            <pc:docMk/>
            <pc:sldMk cId="0" sldId="280"/>
            <ac:spMk id="894" creationId="{00000000-0000-0000-0000-000000000000}"/>
          </ac:spMkLst>
        </pc:spChg>
        <pc:spChg chg="replST">
          <ac:chgData name="Abdessamad Derraz" userId="4c6d9526346a9ae3" providerId="LiveId" clId="{BE2978C2-303F-416D-B1C8-80E307FEDC23}" dt="2021-11-12T10:18:27.016" v="370"/>
          <ac:spMkLst>
            <pc:docMk/>
            <pc:sldMk cId="0" sldId="280"/>
            <ac:spMk id="895" creationId="{00000000-0000-0000-0000-000000000000}"/>
          </ac:spMkLst>
        </pc:spChg>
        <pc:cxnChg chg="replST">
          <ac:chgData name="Abdessamad Derraz" userId="4c6d9526346a9ae3" providerId="LiveId" clId="{BE2978C2-303F-416D-B1C8-80E307FEDC23}" dt="2021-11-12T10:18:27.029" v="371"/>
          <ac:cxnSpMkLst>
            <pc:docMk/>
            <pc:sldMk cId="0" sldId="280"/>
            <ac:cxnSpMk id="896"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81"/>
        </pc:sldMkLst>
        <pc:spChg chg="replST">
          <ac:chgData name="Abdessamad Derraz" userId="4c6d9526346a9ae3" providerId="LiveId" clId="{BE2978C2-303F-416D-B1C8-80E307FEDC23}" dt="2021-11-12T10:18:27.045" v="372"/>
          <ac:spMkLst>
            <pc:docMk/>
            <pc:sldMk cId="0" sldId="281"/>
            <ac:spMk id="901" creationId="{00000000-0000-0000-0000-000000000000}"/>
          </ac:spMkLst>
        </pc:spChg>
        <pc:spChg chg="replST">
          <ac:chgData name="Abdessamad Derraz" userId="4c6d9526346a9ae3" providerId="LiveId" clId="{BE2978C2-303F-416D-B1C8-80E307FEDC23}" dt="2021-11-12T10:18:27.067" v="373"/>
          <ac:spMkLst>
            <pc:docMk/>
            <pc:sldMk cId="0" sldId="281"/>
            <ac:spMk id="902" creationId="{00000000-0000-0000-0000-000000000000}"/>
          </ac:spMkLst>
        </pc:spChg>
        <pc:spChg chg="replST">
          <ac:chgData name="Abdessamad Derraz" userId="4c6d9526346a9ae3" providerId="LiveId" clId="{BE2978C2-303F-416D-B1C8-80E307FEDC23}" dt="2021-11-12T10:18:27.080" v="374"/>
          <ac:spMkLst>
            <pc:docMk/>
            <pc:sldMk cId="0" sldId="281"/>
            <ac:spMk id="903" creationId="{00000000-0000-0000-0000-000000000000}"/>
          </ac:spMkLst>
        </pc:spChg>
        <pc:spChg chg="replST">
          <ac:chgData name="Abdessamad Derraz" userId="4c6d9526346a9ae3" providerId="LiveId" clId="{BE2978C2-303F-416D-B1C8-80E307FEDC23}" dt="2021-11-12T10:18:27.095" v="375"/>
          <ac:spMkLst>
            <pc:docMk/>
            <pc:sldMk cId="0" sldId="281"/>
            <ac:spMk id="904" creationId="{00000000-0000-0000-0000-000000000000}"/>
          </ac:spMkLst>
        </pc:spChg>
        <pc:spChg chg="replST">
          <ac:chgData name="Abdessamad Derraz" userId="4c6d9526346a9ae3" providerId="LiveId" clId="{BE2978C2-303F-416D-B1C8-80E307FEDC23}" dt="2021-11-12T10:18:27.110" v="376"/>
          <ac:spMkLst>
            <pc:docMk/>
            <pc:sldMk cId="0" sldId="281"/>
            <ac:spMk id="905" creationId="{00000000-0000-0000-0000-000000000000}"/>
          </ac:spMkLst>
        </pc:spChg>
        <pc:spChg chg="replST">
          <ac:chgData name="Abdessamad Derraz" userId="4c6d9526346a9ae3" providerId="LiveId" clId="{BE2978C2-303F-416D-B1C8-80E307FEDC23}" dt="2021-11-12T10:18:27.123" v="377"/>
          <ac:spMkLst>
            <pc:docMk/>
            <pc:sldMk cId="0" sldId="281"/>
            <ac:spMk id="906" creationId="{00000000-0000-0000-0000-000000000000}"/>
          </ac:spMkLst>
        </pc:spChg>
        <pc:spChg chg="replST">
          <ac:chgData name="Abdessamad Derraz" userId="4c6d9526346a9ae3" providerId="LiveId" clId="{BE2978C2-303F-416D-B1C8-80E307FEDC23}" dt="2021-11-12T10:18:27.137" v="378"/>
          <ac:spMkLst>
            <pc:docMk/>
            <pc:sldMk cId="0" sldId="281"/>
            <ac:spMk id="907" creationId="{00000000-0000-0000-0000-000000000000}"/>
          </ac:spMkLst>
        </pc:spChg>
        <pc:spChg chg="replST">
          <ac:chgData name="Abdessamad Derraz" userId="4c6d9526346a9ae3" providerId="LiveId" clId="{BE2978C2-303F-416D-B1C8-80E307FEDC23}" dt="2021-11-12T10:18:27.189" v="382"/>
          <ac:spMkLst>
            <pc:docMk/>
            <pc:sldMk cId="0" sldId="281"/>
            <ac:spMk id="911" creationId="{00000000-0000-0000-0000-000000000000}"/>
          </ac:spMkLst>
        </pc:spChg>
        <pc:spChg chg="replST">
          <ac:chgData name="Abdessamad Derraz" userId="4c6d9526346a9ae3" providerId="LiveId" clId="{BE2978C2-303F-416D-B1C8-80E307FEDC23}" dt="2021-11-12T10:18:27.202" v="383"/>
          <ac:spMkLst>
            <pc:docMk/>
            <pc:sldMk cId="0" sldId="281"/>
            <ac:spMk id="912" creationId="{00000000-0000-0000-0000-000000000000}"/>
          </ac:spMkLst>
        </pc:spChg>
        <pc:spChg chg="replST">
          <ac:chgData name="Abdessamad Derraz" userId="4c6d9526346a9ae3" providerId="LiveId" clId="{BE2978C2-303F-416D-B1C8-80E307FEDC23}" dt="2021-11-12T10:18:27.215" v="384"/>
          <ac:spMkLst>
            <pc:docMk/>
            <pc:sldMk cId="0" sldId="281"/>
            <ac:spMk id="913" creationId="{00000000-0000-0000-0000-000000000000}"/>
          </ac:spMkLst>
        </pc:spChg>
        <pc:picChg chg="replST">
          <ac:chgData name="Abdessamad Derraz" userId="4c6d9526346a9ae3" providerId="LiveId" clId="{BE2978C2-303F-416D-B1C8-80E307FEDC23}" dt="2021-11-12T10:18:27.150" v="379"/>
          <ac:picMkLst>
            <pc:docMk/>
            <pc:sldMk cId="0" sldId="281"/>
            <ac:picMk id="908" creationId="{00000000-0000-0000-0000-000000000000}"/>
          </ac:picMkLst>
        </pc:picChg>
        <pc:picChg chg="replST">
          <ac:chgData name="Abdessamad Derraz" userId="4c6d9526346a9ae3" providerId="LiveId" clId="{BE2978C2-303F-416D-B1C8-80E307FEDC23}" dt="2021-11-12T10:18:27.163" v="380"/>
          <ac:picMkLst>
            <pc:docMk/>
            <pc:sldMk cId="0" sldId="281"/>
            <ac:picMk id="909" creationId="{00000000-0000-0000-0000-000000000000}"/>
          </ac:picMkLst>
        </pc:picChg>
        <pc:picChg chg="replST">
          <ac:chgData name="Abdessamad Derraz" userId="4c6d9526346a9ae3" providerId="LiveId" clId="{BE2978C2-303F-416D-B1C8-80E307FEDC23}" dt="2021-11-12T10:18:27.177" v="381"/>
          <ac:picMkLst>
            <pc:docMk/>
            <pc:sldMk cId="0" sldId="281"/>
            <ac:picMk id="910" creationId="{00000000-0000-0000-0000-000000000000}"/>
          </ac:picMkLst>
        </pc:picChg>
        <pc:cxnChg chg="replST">
          <ac:chgData name="Abdessamad Derraz" userId="4c6d9526346a9ae3" providerId="LiveId" clId="{BE2978C2-303F-416D-B1C8-80E307FEDC23}" dt="2021-11-12T10:18:27.228" v="385"/>
          <ac:cxnSpMkLst>
            <pc:docMk/>
            <pc:sldMk cId="0" sldId="281"/>
            <ac:cxnSpMk id="914"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82"/>
        </pc:sldMkLst>
        <pc:spChg chg="replST">
          <ac:chgData name="Abdessamad Derraz" userId="4c6d9526346a9ae3" providerId="LiveId" clId="{BE2978C2-303F-416D-B1C8-80E307FEDC23}" dt="2021-11-12T10:18:27.243" v="386"/>
          <ac:spMkLst>
            <pc:docMk/>
            <pc:sldMk cId="0" sldId="282"/>
            <ac:spMk id="919" creationId="{00000000-0000-0000-0000-000000000000}"/>
          </ac:spMkLst>
        </pc:spChg>
        <pc:spChg chg="replST">
          <ac:chgData name="Abdessamad Derraz" userId="4c6d9526346a9ae3" providerId="LiveId" clId="{BE2978C2-303F-416D-B1C8-80E307FEDC23}" dt="2021-11-12T10:18:27.270" v="388"/>
          <ac:spMkLst>
            <pc:docMk/>
            <pc:sldMk cId="0" sldId="282"/>
            <ac:spMk id="926" creationId="{00000000-0000-0000-0000-000000000000}"/>
          </ac:spMkLst>
        </pc:spChg>
        <pc:spChg chg="replST">
          <ac:chgData name="Abdessamad Derraz" userId="4c6d9526346a9ae3" providerId="LiveId" clId="{BE2978C2-303F-416D-B1C8-80E307FEDC23}" dt="2021-11-12T10:18:27.306" v="390"/>
          <ac:spMkLst>
            <pc:docMk/>
            <pc:sldMk cId="0" sldId="282"/>
            <ac:spMk id="928" creationId="{00000000-0000-0000-0000-000000000000}"/>
          </ac:spMkLst>
        </pc:spChg>
        <pc:spChg chg="replST">
          <ac:chgData name="Abdessamad Derraz" userId="4c6d9526346a9ae3" providerId="LiveId" clId="{BE2978C2-303F-416D-B1C8-80E307FEDC23}" dt="2021-11-12T10:18:27.319" v="391"/>
          <ac:spMkLst>
            <pc:docMk/>
            <pc:sldMk cId="0" sldId="282"/>
            <ac:spMk id="929" creationId="{00000000-0000-0000-0000-000000000000}"/>
          </ac:spMkLst>
        </pc:spChg>
        <pc:grpChg chg="replST">
          <ac:chgData name="Abdessamad Derraz" userId="4c6d9526346a9ae3" providerId="LiveId" clId="{BE2978C2-303F-416D-B1C8-80E307FEDC23}" dt="2021-11-12T10:18:27.256" v="387"/>
          <ac:grpSpMkLst>
            <pc:docMk/>
            <pc:sldMk cId="0" sldId="282"/>
            <ac:grpSpMk id="920" creationId="{00000000-0000-0000-0000-000000000000}"/>
          </ac:grpSpMkLst>
        </pc:grpChg>
        <pc:picChg chg="replST">
          <ac:chgData name="Abdessamad Derraz" userId="4c6d9526346a9ae3" providerId="LiveId" clId="{BE2978C2-303F-416D-B1C8-80E307FEDC23}" dt="2021-11-12T10:18:27.293" v="389"/>
          <ac:picMkLst>
            <pc:docMk/>
            <pc:sldMk cId="0" sldId="282"/>
            <ac:picMk id="927" creationId="{00000000-0000-0000-0000-000000000000}"/>
          </ac:picMkLst>
        </pc:picChg>
        <pc:cxnChg chg="replST">
          <ac:chgData name="Abdessamad Derraz" userId="4c6d9526346a9ae3" providerId="LiveId" clId="{BE2978C2-303F-416D-B1C8-80E307FEDC23}" dt="2021-11-12T10:18:27.331" v="392"/>
          <ac:cxnSpMkLst>
            <pc:docMk/>
            <pc:sldMk cId="0" sldId="282"/>
            <ac:cxnSpMk id="930" creationId="{00000000-0000-0000-0000-000000000000}"/>
          </ac:cxnSpMkLst>
        </pc:cxnChg>
      </pc:sldChg>
      <pc:sldChg chg="delSp modSp del mod ord">
        <pc:chgData name="Abdessamad Derraz" userId="4c6d9526346a9ae3" providerId="LiveId" clId="{BE2978C2-303F-416D-B1C8-80E307FEDC23}" dt="2021-11-26T22:02:54.978" v="18968" actId="47"/>
        <pc:sldMkLst>
          <pc:docMk/>
          <pc:sldMk cId="0" sldId="283"/>
        </pc:sldMkLst>
        <pc:spChg chg="del replST">
          <ac:chgData name="Abdessamad Derraz" userId="4c6d9526346a9ae3" providerId="LiveId" clId="{BE2978C2-303F-416D-B1C8-80E307FEDC23}" dt="2021-11-26T22:02:11.780" v="18960" actId="478"/>
          <ac:spMkLst>
            <pc:docMk/>
            <pc:sldMk cId="0" sldId="283"/>
            <ac:spMk id="945" creationId="{00000000-0000-0000-0000-000000000000}"/>
          </ac:spMkLst>
        </pc:spChg>
        <pc:spChg chg="del replST">
          <ac:chgData name="Abdessamad Derraz" userId="4c6d9526346a9ae3" providerId="LiveId" clId="{BE2978C2-303F-416D-B1C8-80E307FEDC23}" dt="2021-11-26T22:02:11.780" v="18960" actId="478"/>
          <ac:spMkLst>
            <pc:docMk/>
            <pc:sldMk cId="0" sldId="283"/>
            <ac:spMk id="946" creationId="{00000000-0000-0000-0000-000000000000}"/>
          </ac:spMkLst>
        </pc:spChg>
        <pc:spChg chg="mod replST">
          <ac:chgData name="Abdessamad Derraz" userId="4c6d9526346a9ae3" providerId="LiveId" clId="{BE2978C2-303F-416D-B1C8-80E307FEDC23}" dt="2021-11-26T22:01:46.236" v="18957" actId="20577"/>
          <ac:spMkLst>
            <pc:docMk/>
            <pc:sldMk cId="0" sldId="283"/>
            <ac:spMk id="947" creationId="{00000000-0000-0000-0000-000000000000}"/>
          </ac:spMkLst>
        </pc:spChg>
        <pc:spChg chg="mod replST">
          <ac:chgData name="Abdessamad Derraz" userId="4c6d9526346a9ae3" providerId="LiveId" clId="{BE2978C2-303F-416D-B1C8-80E307FEDC23}" dt="2021-11-26T22:01:57.080" v="18959" actId="20577"/>
          <ac:spMkLst>
            <pc:docMk/>
            <pc:sldMk cId="0" sldId="283"/>
            <ac:spMk id="948" creationId="{00000000-0000-0000-0000-000000000000}"/>
          </ac:spMkLst>
        </pc:spChg>
        <pc:spChg chg="del replST">
          <ac:chgData name="Abdessamad Derraz" userId="4c6d9526346a9ae3" providerId="LiveId" clId="{BE2978C2-303F-416D-B1C8-80E307FEDC23}" dt="2021-11-26T22:02:11.780" v="18960" actId="478"/>
          <ac:spMkLst>
            <pc:docMk/>
            <pc:sldMk cId="0" sldId="283"/>
            <ac:spMk id="949" creationId="{00000000-0000-0000-0000-000000000000}"/>
          </ac:spMkLst>
        </pc:spChg>
        <pc:spChg chg="replST">
          <ac:chgData name="Abdessamad Derraz" userId="4c6d9526346a9ae3" providerId="LiveId" clId="{BE2978C2-303F-416D-B1C8-80E307FEDC23}" dt="2021-11-12T10:18:28.180" v="400"/>
          <ac:spMkLst>
            <pc:docMk/>
            <pc:sldMk cId="0" sldId="283"/>
            <ac:spMk id="955" creationId="{00000000-0000-0000-0000-000000000000}"/>
          </ac:spMkLst>
        </pc:spChg>
        <pc:spChg chg="del replST">
          <ac:chgData name="Abdessamad Derraz" userId="4c6d9526346a9ae3" providerId="LiveId" clId="{BE2978C2-303F-416D-B1C8-80E307FEDC23}" dt="2021-11-26T22:02:11.780" v="18960" actId="478"/>
          <ac:spMkLst>
            <pc:docMk/>
            <pc:sldMk cId="0" sldId="283"/>
            <ac:spMk id="976" creationId="{00000000-0000-0000-0000-000000000000}"/>
          </ac:spMkLst>
        </pc:spChg>
        <pc:grpChg chg="replST">
          <ac:chgData name="Abdessamad Derraz" userId="4c6d9526346a9ae3" providerId="LiveId" clId="{BE2978C2-303F-416D-B1C8-80E307FEDC23}" dt="2021-11-12T10:18:27.344" v="393"/>
          <ac:grpSpMkLst>
            <pc:docMk/>
            <pc:sldMk cId="0" sldId="283"/>
            <ac:grpSpMk id="935" creationId="{00000000-0000-0000-0000-000000000000}"/>
          </ac:grpSpMkLst>
        </pc:grpChg>
        <pc:grpChg chg="del replST">
          <ac:chgData name="Abdessamad Derraz" userId="4c6d9526346a9ae3" providerId="LiveId" clId="{BE2978C2-303F-416D-B1C8-80E307FEDC23}" dt="2021-11-26T22:02:11.780" v="18960" actId="478"/>
          <ac:grpSpMkLst>
            <pc:docMk/>
            <pc:sldMk cId="0" sldId="283"/>
            <ac:grpSpMk id="950" creationId="{00000000-0000-0000-0000-000000000000}"/>
          </ac:grpSpMkLst>
        </pc:grpChg>
        <pc:grpChg chg="replST">
          <ac:chgData name="Abdessamad Derraz" userId="4c6d9526346a9ae3" providerId="LiveId" clId="{BE2978C2-303F-416D-B1C8-80E307FEDC23}" dt="2021-11-12T10:18:28.291" v="402"/>
          <ac:grpSpMkLst>
            <pc:docMk/>
            <pc:sldMk cId="0" sldId="283"/>
            <ac:grpSpMk id="957" creationId="{00000000-0000-0000-0000-000000000000}"/>
          </ac:grpSpMkLst>
        </pc:grpChg>
        <pc:grpChg chg="del replST">
          <ac:chgData name="Abdessamad Derraz" userId="4c6d9526346a9ae3" providerId="LiveId" clId="{BE2978C2-303F-416D-B1C8-80E307FEDC23}" dt="2021-11-26T22:02:11.780" v="18960" actId="478"/>
          <ac:grpSpMkLst>
            <pc:docMk/>
            <pc:sldMk cId="0" sldId="283"/>
            <ac:grpSpMk id="977" creationId="{00000000-0000-0000-0000-000000000000}"/>
          </ac:grpSpMkLst>
        </pc:grpChg>
        <pc:grpChg chg="replST">
          <ac:chgData name="Abdessamad Derraz" userId="4c6d9526346a9ae3" providerId="LiveId" clId="{BE2978C2-303F-416D-B1C8-80E307FEDC23}" dt="2021-11-12T10:18:28.375" v="405"/>
          <ac:grpSpMkLst>
            <pc:docMk/>
            <pc:sldMk cId="0" sldId="283"/>
            <ac:grpSpMk id="982" creationId="{00000000-0000-0000-0000-000000000000}"/>
          </ac:grpSpMkLst>
        </pc:grpChg>
        <pc:grpChg chg="replST">
          <ac:chgData name="Abdessamad Derraz" userId="4c6d9526346a9ae3" providerId="LiveId" clId="{BE2978C2-303F-416D-B1C8-80E307FEDC23}" dt="2021-11-12T10:18:28.391" v="406"/>
          <ac:grpSpMkLst>
            <pc:docMk/>
            <pc:sldMk cId="0" sldId="283"/>
            <ac:grpSpMk id="987" creationId="{00000000-0000-0000-0000-000000000000}"/>
          </ac:grpSpMkLst>
        </pc:grpChg>
        <pc:cxnChg chg="replST">
          <ac:chgData name="Abdessamad Derraz" userId="4c6d9526346a9ae3" providerId="LiveId" clId="{BE2978C2-303F-416D-B1C8-80E307FEDC23}" dt="2021-11-12T10:18:28.242" v="401"/>
          <ac:cxnSpMkLst>
            <pc:docMk/>
            <pc:sldMk cId="0" sldId="283"/>
            <ac:cxnSpMk id="956"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84"/>
        </pc:sldMkLst>
        <pc:spChg chg="replST">
          <ac:chgData name="Abdessamad Derraz" userId="4c6d9526346a9ae3" providerId="LiveId" clId="{BE2978C2-303F-416D-B1C8-80E307FEDC23}" dt="2021-11-12T10:18:28.421" v="407"/>
          <ac:spMkLst>
            <pc:docMk/>
            <pc:sldMk cId="0" sldId="284"/>
            <ac:spMk id="1003" creationId="{00000000-0000-0000-0000-000000000000}"/>
          </ac:spMkLst>
        </pc:spChg>
        <pc:spChg chg="replST">
          <ac:chgData name="Abdessamad Derraz" userId="4c6d9526346a9ae3" providerId="LiveId" clId="{BE2978C2-303F-416D-B1C8-80E307FEDC23}" dt="2021-11-12T10:18:28.596" v="412"/>
          <ac:spMkLst>
            <pc:docMk/>
            <pc:sldMk cId="0" sldId="284"/>
            <ac:spMk id="1056" creationId="{00000000-0000-0000-0000-000000000000}"/>
          </ac:spMkLst>
        </pc:spChg>
        <pc:grpChg chg="replST">
          <ac:chgData name="Abdessamad Derraz" userId="4c6d9526346a9ae3" providerId="LiveId" clId="{BE2978C2-303F-416D-B1C8-80E307FEDC23}" dt="2021-11-12T10:18:28.477" v="408"/>
          <ac:grpSpMkLst>
            <pc:docMk/>
            <pc:sldMk cId="0" sldId="284"/>
            <ac:grpSpMk id="1004" creationId="{00000000-0000-0000-0000-000000000000}"/>
          </ac:grpSpMkLst>
        </pc:grpChg>
        <pc:grpChg chg="replST">
          <ac:chgData name="Abdessamad Derraz" userId="4c6d9526346a9ae3" providerId="LiveId" clId="{BE2978C2-303F-416D-B1C8-80E307FEDC23}" dt="2021-11-12T10:18:28.514" v="409"/>
          <ac:grpSpMkLst>
            <pc:docMk/>
            <pc:sldMk cId="0" sldId="284"/>
            <ac:grpSpMk id="1013" creationId="{00000000-0000-0000-0000-000000000000}"/>
          </ac:grpSpMkLst>
        </pc:grpChg>
        <pc:grpChg chg="replST">
          <ac:chgData name="Abdessamad Derraz" userId="4c6d9526346a9ae3" providerId="LiveId" clId="{BE2978C2-303F-416D-B1C8-80E307FEDC23}" dt="2021-11-12T10:18:28.537" v="410"/>
          <ac:grpSpMkLst>
            <pc:docMk/>
            <pc:sldMk cId="0" sldId="284"/>
            <ac:grpSpMk id="1031" creationId="{00000000-0000-0000-0000-000000000000}"/>
          </ac:grpSpMkLst>
        </pc:grpChg>
        <pc:grpChg chg="replST">
          <ac:chgData name="Abdessamad Derraz" userId="4c6d9526346a9ae3" providerId="LiveId" clId="{BE2978C2-303F-416D-B1C8-80E307FEDC23}" dt="2021-11-12T10:18:28.579" v="411"/>
          <ac:grpSpMkLst>
            <pc:docMk/>
            <pc:sldMk cId="0" sldId="284"/>
            <ac:grpSpMk id="1043" creationId="{00000000-0000-0000-0000-000000000000}"/>
          </ac:grpSpMkLst>
        </pc:grpChg>
        <pc:grpChg chg="replST">
          <ac:chgData name="Abdessamad Derraz" userId="4c6d9526346a9ae3" providerId="LiveId" clId="{BE2978C2-303F-416D-B1C8-80E307FEDC23}" dt="2021-11-12T10:18:28.681" v="413"/>
          <ac:grpSpMkLst>
            <pc:docMk/>
            <pc:sldMk cId="0" sldId="284"/>
            <ac:grpSpMk id="1057" creationId="{00000000-0000-0000-0000-000000000000}"/>
          </ac:grpSpMkLst>
        </pc:grpChg>
        <pc:grpChg chg="replST">
          <ac:chgData name="Abdessamad Derraz" userId="4c6d9526346a9ae3" providerId="LiveId" clId="{BE2978C2-303F-416D-B1C8-80E307FEDC23}" dt="2021-11-12T10:18:28.757" v="414"/>
          <ac:grpSpMkLst>
            <pc:docMk/>
            <pc:sldMk cId="0" sldId="284"/>
            <ac:grpSpMk id="1061" creationId="{00000000-0000-0000-0000-000000000000}"/>
          </ac:grpSpMkLst>
        </pc:grpChg>
        <pc:grpChg chg="replST">
          <ac:chgData name="Abdessamad Derraz" userId="4c6d9526346a9ae3" providerId="LiveId" clId="{BE2978C2-303F-416D-B1C8-80E307FEDC23}" dt="2021-11-12T10:18:28.828" v="415"/>
          <ac:grpSpMkLst>
            <pc:docMk/>
            <pc:sldMk cId="0" sldId="284"/>
            <ac:grpSpMk id="1067" creationId="{00000000-0000-0000-0000-000000000000}"/>
          </ac:grpSpMkLst>
        </pc:grpChg>
        <pc:grpChg chg="replST">
          <ac:chgData name="Abdessamad Derraz" userId="4c6d9526346a9ae3" providerId="LiveId" clId="{BE2978C2-303F-416D-B1C8-80E307FEDC23}" dt="2021-11-12T10:18:28.861" v="416"/>
          <ac:grpSpMkLst>
            <pc:docMk/>
            <pc:sldMk cId="0" sldId="284"/>
            <ac:grpSpMk id="1073" creationId="{00000000-0000-0000-0000-000000000000}"/>
          </ac:grpSpMkLst>
        </pc:grpChg>
        <pc:grpChg chg="replST">
          <ac:chgData name="Abdessamad Derraz" userId="4c6d9526346a9ae3" providerId="LiveId" clId="{BE2978C2-303F-416D-B1C8-80E307FEDC23}" dt="2021-11-12T10:18:28.898" v="417"/>
          <ac:grpSpMkLst>
            <pc:docMk/>
            <pc:sldMk cId="0" sldId="284"/>
            <ac:grpSpMk id="1082" creationId="{00000000-0000-0000-0000-000000000000}"/>
          </ac:grpSpMkLst>
        </pc:grpChg>
        <pc:grpChg chg="replST">
          <ac:chgData name="Abdessamad Derraz" userId="4c6d9526346a9ae3" providerId="LiveId" clId="{BE2978C2-303F-416D-B1C8-80E307FEDC23}" dt="2021-11-12T10:18:28.923" v="418"/>
          <ac:grpSpMkLst>
            <pc:docMk/>
            <pc:sldMk cId="0" sldId="284"/>
            <ac:grpSpMk id="1095" creationId="{00000000-0000-0000-0000-000000000000}"/>
          </ac:grpSpMkLst>
        </pc:grpChg>
        <pc:grpChg chg="replST">
          <ac:chgData name="Abdessamad Derraz" userId="4c6d9526346a9ae3" providerId="LiveId" clId="{BE2978C2-303F-416D-B1C8-80E307FEDC23}" dt="2021-11-12T10:18:28.977" v="419"/>
          <ac:grpSpMkLst>
            <pc:docMk/>
            <pc:sldMk cId="0" sldId="284"/>
            <ac:grpSpMk id="1100" creationId="{00000000-0000-0000-0000-000000000000}"/>
          </ac:grpSpMkLst>
        </pc:grpChg>
        <pc:grpChg chg="replST">
          <ac:chgData name="Abdessamad Derraz" userId="4c6d9526346a9ae3" providerId="LiveId" clId="{BE2978C2-303F-416D-B1C8-80E307FEDC23}" dt="2021-11-12T10:18:29.016" v="420"/>
          <ac:grpSpMkLst>
            <pc:docMk/>
            <pc:sldMk cId="0" sldId="284"/>
            <ac:grpSpMk id="1113" creationId="{00000000-0000-0000-0000-000000000000}"/>
          </ac:grpSpMkLst>
        </pc:grpChg>
        <pc:grpChg chg="replST">
          <ac:chgData name="Abdessamad Derraz" userId="4c6d9526346a9ae3" providerId="LiveId" clId="{BE2978C2-303F-416D-B1C8-80E307FEDC23}" dt="2021-11-12T10:18:29.061" v="421"/>
          <ac:grpSpMkLst>
            <pc:docMk/>
            <pc:sldMk cId="0" sldId="284"/>
            <ac:grpSpMk id="1126" creationId="{00000000-0000-0000-0000-000000000000}"/>
          </ac:grpSpMkLst>
        </pc:grpChg>
        <pc:grpChg chg="replST">
          <ac:chgData name="Abdessamad Derraz" userId="4c6d9526346a9ae3" providerId="LiveId" clId="{BE2978C2-303F-416D-B1C8-80E307FEDC23}" dt="2021-11-12T10:18:29.096" v="422"/>
          <ac:grpSpMkLst>
            <pc:docMk/>
            <pc:sldMk cId="0" sldId="284"/>
            <ac:grpSpMk id="1133" creationId="{00000000-0000-0000-0000-000000000000}"/>
          </ac:grpSpMkLst>
        </pc:grpChg>
        <pc:grpChg chg="replST">
          <ac:chgData name="Abdessamad Derraz" userId="4c6d9526346a9ae3" providerId="LiveId" clId="{BE2978C2-303F-416D-B1C8-80E307FEDC23}" dt="2021-11-12T10:18:29.123" v="423"/>
          <ac:grpSpMkLst>
            <pc:docMk/>
            <pc:sldMk cId="0" sldId="284"/>
            <ac:grpSpMk id="1140" creationId="{00000000-0000-0000-0000-000000000000}"/>
          </ac:grpSpMkLst>
        </pc:grpChg>
        <pc:grpChg chg="replST">
          <ac:chgData name="Abdessamad Derraz" userId="4c6d9526346a9ae3" providerId="LiveId" clId="{BE2978C2-303F-416D-B1C8-80E307FEDC23}" dt="2021-11-12T10:18:29.164" v="424"/>
          <ac:grpSpMkLst>
            <pc:docMk/>
            <pc:sldMk cId="0" sldId="284"/>
            <ac:grpSpMk id="1143" creationId="{00000000-0000-0000-0000-000000000000}"/>
          </ac:grpSpMkLst>
        </pc:grpChg>
        <pc:grpChg chg="replST">
          <ac:chgData name="Abdessamad Derraz" userId="4c6d9526346a9ae3" providerId="LiveId" clId="{BE2978C2-303F-416D-B1C8-80E307FEDC23}" dt="2021-11-12T10:18:29.177" v="425"/>
          <ac:grpSpMkLst>
            <pc:docMk/>
            <pc:sldMk cId="0" sldId="284"/>
            <ac:grpSpMk id="1157" creationId="{00000000-0000-0000-0000-000000000000}"/>
          </ac:grpSpMkLst>
        </pc:grpChg>
        <pc:grpChg chg="replST">
          <ac:chgData name="Abdessamad Derraz" userId="4c6d9526346a9ae3" providerId="LiveId" clId="{BE2978C2-303F-416D-B1C8-80E307FEDC23}" dt="2021-11-12T10:18:29.191" v="426"/>
          <ac:grpSpMkLst>
            <pc:docMk/>
            <pc:sldMk cId="0" sldId="284"/>
            <ac:grpSpMk id="1160" creationId="{00000000-0000-0000-0000-000000000000}"/>
          </ac:grpSpMkLst>
        </pc:grpChg>
        <pc:grpChg chg="replST">
          <ac:chgData name="Abdessamad Derraz" userId="4c6d9526346a9ae3" providerId="LiveId" clId="{BE2978C2-303F-416D-B1C8-80E307FEDC23}" dt="2021-11-12T10:18:29.205" v="427"/>
          <ac:grpSpMkLst>
            <pc:docMk/>
            <pc:sldMk cId="0" sldId="284"/>
            <ac:grpSpMk id="1165" creationId="{00000000-0000-0000-0000-000000000000}"/>
          </ac:grpSpMkLst>
        </pc:grpChg>
        <pc:grpChg chg="replST">
          <ac:chgData name="Abdessamad Derraz" userId="4c6d9526346a9ae3" providerId="LiveId" clId="{BE2978C2-303F-416D-B1C8-80E307FEDC23}" dt="2021-11-12T10:18:29.217" v="428"/>
          <ac:grpSpMkLst>
            <pc:docMk/>
            <pc:sldMk cId="0" sldId="284"/>
            <ac:grpSpMk id="1177" creationId="{00000000-0000-0000-0000-000000000000}"/>
          </ac:grpSpMkLst>
        </pc:grpChg>
        <pc:grpChg chg="replST">
          <ac:chgData name="Abdessamad Derraz" userId="4c6d9526346a9ae3" providerId="LiveId" clId="{BE2978C2-303F-416D-B1C8-80E307FEDC23}" dt="2021-11-12T10:18:29.230" v="429"/>
          <ac:grpSpMkLst>
            <pc:docMk/>
            <pc:sldMk cId="0" sldId="284"/>
            <ac:grpSpMk id="1182" creationId="{00000000-0000-0000-0000-000000000000}"/>
          </ac:grpSpMkLst>
        </pc:grpChg>
        <pc:grpChg chg="replST">
          <ac:chgData name="Abdessamad Derraz" userId="4c6d9526346a9ae3" providerId="LiveId" clId="{BE2978C2-303F-416D-B1C8-80E307FEDC23}" dt="2021-11-12T10:18:29.253" v="430"/>
          <ac:grpSpMkLst>
            <pc:docMk/>
            <pc:sldMk cId="0" sldId="284"/>
            <ac:grpSpMk id="1188" creationId="{00000000-0000-0000-0000-000000000000}"/>
          </ac:grpSpMkLst>
        </pc:grpChg>
        <pc:grpChg chg="replST">
          <ac:chgData name="Abdessamad Derraz" userId="4c6d9526346a9ae3" providerId="LiveId" clId="{BE2978C2-303F-416D-B1C8-80E307FEDC23}" dt="2021-11-12T10:18:29.266" v="431"/>
          <ac:grpSpMkLst>
            <pc:docMk/>
            <pc:sldMk cId="0" sldId="284"/>
            <ac:grpSpMk id="1202" creationId="{00000000-0000-0000-0000-000000000000}"/>
          </ac:grpSpMkLst>
        </pc:grpChg>
        <pc:grpChg chg="replST">
          <ac:chgData name="Abdessamad Derraz" userId="4c6d9526346a9ae3" providerId="LiveId" clId="{BE2978C2-303F-416D-B1C8-80E307FEDC23}" dt="2021-11-12T10:18:29.279" v="432"/>
          <ac:grpSpMkLst>
            <pc:docMk/>
            <pc:sldMk cId="0" sldId="284"/>
            <ac:grpSpMk id="1209" creationId="{00000000-0000-0000-0000-000000000000}"/>
          </ac:grpSpMkLst>
        </pc:grpChg>
        <pc:grpChg chg="replST">
          <ac:chgData name="Abdessamad Derraz" userId="4c6d9526346a9ae3" providerId="LiveId" clId="{BE2978C2-303F-416D-B1C8-80E307FEDC23}" dt="2021-11-12T10:18:29.291" v="433"/>
          <ac:grpSpMkLst>
            <pc:docMk/>
            <pc:sldMk cId="0" sldId="284"/>
            <ac:grpSpMk id="1217" creationId="{00000000-0000-0000-0000-000000000000}"/>
          </ac:grpSpMkLst>
        </pc:grpChg>
        <pc:grpChg chg="replST">
          <ac:chgData name="Abdessamad Derraz" userId="4c6d9526346a9ae3" providerId="LiveId" clId="{BE2978C2-303F-416D-B1C8-80E307FEDC23}" dt="2021-11-12T10:18:29.304" v="434"/>
          <ac:grpSpMkLst>
            <pc:docMk/>
            <pc:sldMk cId="0" sldId="284"/>
            <ac:grpSpMk id="1223" creationId="{00000000-0000-0000-0000-000000000000}"/>
          </ac:grpSpMkLst>
        </pc:grpChg>
        <pc:grpChg chg="replST">
          <ac:chgData name="Abdessamad Derraz" userId="4c6d9526346a9ae3" providerId="LiveId" clId="{BE2978C2-303F-416D-B1C8-80E307FEDC23}" dt="2021-11-12T10:18:29.316" v="435"/>
          <ac:grpSpMkLst>
            <pc:docMk/>
            <pc:sldMk cId="0" sldId="284"/>
            <ac:grpSpMk id="1234" creationId="{00000000-0000-0000-0000-000000000000}"/>
          </ac:grpSpMkLst>
        </pc:grpChg>
        <pc:grpChg chg="replST">
          <ac:chgData name="Abdessamad Derraz" userId="4c6d9526346a9ae3" providerId="LiveId" clId="{BE2978C2-303F-416D-B1C8-80E307FEDC23}" dt="2021-11-12T10:18:29.328" v="436"/>
          <ac:grpSpMkLst>
            <pc:docMk/>
            <pc:sldMk cId="0" sldId="284"/>
            <ac:grpSpMk id="1238" creationId="{00000000-0000-0000-0000-000000000000}"/>
          </ac:grpSpMkLst>
        </pc:grpChg>
        <pc:grpChg chg="replST">
          <ac:chgData name="Abdessamad Derraz" userId="4c6d9526346a9ae3" providerId="LiveId" clId="{BE2978C2-303F-416D-B1C8-80E307FEDC23}" dt="2021-11-12T10:18:29.340" v="437"/>
          <ac:grpSpMkLst>
            <pc:docMk/>
            <pc:sldMk cId="0" sldId="284"/>
            <ac:grpSpMk id="1242" creationId="{00000000-0000-0000-0000-000000000000}"/>
          </ac:grpSpMkLst>
        </pc:grpChg>
        <pc:grpChg chg="replST">
          <ac:chgData name="Abdessamad Derraz" userId="4c6d9526346a9ae3" providerId="LiveId" clId="{BE2978C2-303F-416D-B1C8-80E307FEDC23}" dt="2021-11-12T10:18:29.353" v="438"/>
          <ac:grpSpMkLst>
            <pc:docMk/>
            <pc:sldMk cId="0" sldId="284"/>
            <ac:grpSpMk id="1255" creationId="{00000000-0000-0000-0000-000000000000}"/>
          </ac:grpSpMkLst>
        </pc:grpChg>
        <pc:grpChg chg="replST">
          <ac:chgData name="Abdessamad Derraz" userId="4c6d9526346a9ae3" providerId="LiveId" clId="{BE2978C2-303F-416D-B1C8-80E307FEDC23}" dt="2021-11-12T10:18:29.366" v="439"/>
          <ac:grpSpMkLst>
            <pc:docMk/>
            <pc:sldMk cId="0" sldId="284"/>
            <ac:grpSpMk id="1264" creationId="{00000000-0000-0000-0000-000000000000}"/>
          </ac:grpSpMkLst>
        </pc:grpChg>
        <pc:grpChg chg="replST">
          <ac:chgData name="Abdessamad Derraz" userId="4c6d9526346a9ae3" providerId="LiveId" clId="{BE2978C2-303F-416D-B1C8-80E307FEDC23}" dt="2021-11-12T10:18:29.378" v="440"/>
          <ac:grpSpMkLst>
            <pc:docMk/>
            <pc:sldMk cId="0" sldId="284"/>
            <ac:grpSpMk id="1271" creationId="{00000000-0000-0000-0000-000000000000}"/>
          </ac:grpSpMkLst>
        </pc:grpChg>
        <pc:grpChg chg="replST">
          <ac:chgData name="Abdessamad Derraz" userId="4c6d9526346a9ae3" providerId="LiveId" clId="{BE2978C2-303F-416D-B1C8-80E307FEDC23}" dt="2021-11-12T10:18:29.391" v="441"/>
          <ac:grpSpMkLst>
            <pc:docMk/>
            <pc:sldMk cId="0" sldId="284"/>
            <ac:grpSpMk id="1277" creationId="{00000000-0000-0000-0000-000000000000}"/>
          </ac:grpSpMkLst>
        </pc:grpChg>
        <pc:grpChg chg="replST">
          <ac:chgData name="Abdessamad Derraz" userId="4c6d9526346a9ae3" providerId="LiveId" clId="{BE2978C2-303F-416D-B1C8-80E307FEDC23}" dt="2021-11-12T10:18:29.404" v="442"/>
          <ac:grpSpMkLst>
            <pc:docMk/>
            <pc:sldMk cId="0" sldId="284"/>
            <ac:grpSpMk id="1293" creationId="{00000000-0000-0000-0000-000000000000}"/>
          </ac:grpSpMkLst>
        </pc:grpChg>
        <pc:grpChg chg="replST">
          <ac:chgData name="Abdessamad Derraz" userId="4c6d9526346a9ae3" providerId="LiveId" clId="{BE2978C2-303F-416D-B1C8-80E307FEDC23}" dt="2021-11-12T10:18:29.417" v="443"/>
          <ac:grpSpMkLst>
            <pc:docMk/>
            <pc:sldMk cId="0" sldId="284"/>
            <ac:grpSpMk id="1305" creationId="{00000000-0000-0000-0000-000000000000}"/>
          </ac:grpSpMkLst>
        </pc:grpChg>
        <pc:grpChg chg="replST">
          <ac:chgData name="Abdessamad Derraz" userId="4c6d9526346a9ae3" providerId="LiveId" clId="{BE2978C2-303F-416D-B1C8-80E307FEDC23}" dt="2021-11-12T10:18:29.430" v="444"/>
          <ac:grpSpMkLst>
            <pc:docMk/>
            <pc:sldMk cId="0" sldId="284"/>
            <ac:grpSpMk id="1333" creationId="{00000000-0000-0000-0000-000000000000}"/>
          </ac:grpSpMkLst>
        </pc:grpChg>
        <pc:grpChg chg="replST">
          <ac:chgData name="Abdessamad Derraz" userId="4c6d9526346a9ae3" providerId="LiveId" clId="{BE2978C2-303F-416D-B1C8-80E307FEDC23}" dt="2021-11-12T10:18:29.443" v="445"/>
          <ac:grpSpMkLst>
            <pc:docMk/>
            <pc:sldMk cId="0" sldId="284"/>
            <ac:grpSpMk id="1347" creationId="{00000000-0000-0000-0000-000000000000}"/>
          </ac:grpSpMkLst>
        </pc:grpChg>
        <pc:grpChg chg="replST">
          <ac:chgData name="Abdessamad Derraz" userId="4c6d9526346a9ae3" providerId="LiveId" clId="{BE2978C2-303F-416D-B1C8-80E307FEDC23}" dt="2021-11-12T10:18:29.456" v="446"/>
          <ac:grpSpMkLst>
            <pc:docMk/>
            <pc:sldMk cId="0" sldId="284"/>
            <ac:grpSpMk id="1358" creationId="{00000000-0000-0000-0000-000000000000}"/>
          </ac:grpSpMkLst>
        </pc:grpChg>
        <pc:grpChg chg="replST">
          <ac:chgData name="Abdessamad Derraz" userId="4c6d9526346a9ae3" providerId="LiveId" clId="{BE2978C2-303F-416D-B1C8-80E307FEDC23}" dt="2021-11-12T10:18:29.468" v="447"/>
          <ac:grpSpMkLst>
            <pc:docMk/>
            <pc:sldMk cId="0" sldId="284"/>
            <ac:grpSpMk id="1369" creationId="{00000000-0000-0000-0000-000000000000}"/>
          </ac:grpSpMkLst>
        </pc:grpChg>
        <pc:grpChg chg="replST">
          <ac:chgData name="Abdessamad Derraz" userId="4c6d9526346a9ae3" providerId="LiveId" clId="{BE2978C2-303F-416D-B1C8-80E307FEDC23}" dt="2021-11-12T10:18:29.481" v="448"/>
          <ac:grpSpMkLst>
            <pc:docMk/>
            <pc:sldMk cId="0" sldId="284"/>
            <ac:grpSpMk id="1380" creationId="{00000000-0000-0000-0000-000000000000}"/>
          </ac:grpSpMkLst>
        </pc:grpChg>
        <pc:grpChg chg="replST">
          <ac:chgData name="Abdessamad Derraz" userId="4c6d9526346a9ae3" providerId="LiveId" clId="{BE2978C2-303F-416D-B1C8-80E307FEDC23}" dt="2021-11-12T10:18:29.503" v="449"/>
          <ac:grpSpMkLst>
            <pc:docMk/>
            <pc:sldMk cId="0" sldId="284"/>
            <ac:grpSpMk id="1385" creationId="{00000000-0000-0000-0000-000000000000}"/>
          </ac:grpSpMkLst>
        </pc:grpChg>
        <pc:grpChg chg="replST">
          <ac:chgData name="Abdessamad Derraz" userId="4c6d9526346a9ae3" providerId="LiveId" clId="{BE2978C2-303F-416D-B1C8-80E307FEDC23}" dt="2021-11-12T10:18:29.516" v="450"/>
          <ac:grpSpMkLst>
            <pc:docMk/>
            <pc:sldMk cId="0" sldId="284"/>
            <ac:grpSpMk id="1407" creationId="{00000000-0000-0000-0000-000000000000}"/>
          </ac:grpSpMkLst>
        </pc:grpChg>
        <pc:grpChg chg="replST">
          <ac:chgData name="Abdessamad Derraz" userId="4c6d9526346a9ae3" providerId="LiveId" clId="{BE2978C2-303F-416D-B1C8-80E307FEDC23}" dt="2021-11-12T10:18:29.530" v="451"/>
          <ac:grpSpMkLst>
            <pc:docMk/>
            <pc:sldMk cId="0" sldId="284"/>
            <ac:grpSpMk id="1413" creationId="{00000000-0000-0000-0000-000000000000}"/>
          </ac:grpSpMkLst>
        </pc:grpChg>
        <pc:grpChg chg="replST">
          <ac:chgData name="Abdessamad Derraz" userId="4c6d9526346a9ae3" providerId="LiveId" clId="{BE2978C2-303F-416D-B1C8-80E307FEDC23}" dt="2021-11-12T10:18:29.542" v="452"/>
          <ac:grpSpMkLst>
            <pc:docMk/>
            <pc:sldMk cId="0" sldId="284"/>
            <ac:grpSpMk id="1424" creationId="{00000000-0000-0000-0000-000000000000}"/>
          </ac:grpSpMkLst>
        </pc:grpChg>
        <pc:grpChg chg="replST">
          <ac:chgData name="Abdessamad Derraz" userId="4c6d9526346a9ae3" providerId="LiveId" clId="{BE2978C2-303F-416D-B1C8-80E307FEDC23}" dt="2021-11-12T10:18:29.555" v="453"/>
          <ac:grpSpMkLst>
            <pc:docMk/>
            <pc:sldMk cId="0" sldId="284"/>
            <ac:grpSpMk id="1429" creationId="{00000000-0000-0000-0000-000000000000}"/>
          </ac:grpSpMkLst>
        </pc:grpChg>
        <pc:grpChg chg="replST">
          <ac:chgData name="Abdessamad Derraz" userId="4c6d9526346a9ae3" providerId="LiveId" clId="{BE2978C2-303F-416D-B1C8-80E307FEDC23}" dt="2021-11-12T10:18:29.567" v="454"/>
          <ac:grpSpMkLst>
            <pc:docMk/>
            <pc:sldMk cId="0" sldId="284"/>
            <ac:grpSpMk id="1448" creationId="{00000000-0000-0000-0000-000000000000}"/>
          </ac:grpSpMkLst>
        </pc:grpChg>
        <pc:grpChg chg="replST">
          <ac:chgData name="Abdessamad Derraz" userId="4c6d9526346a9ae3" providerId="LiveId" clId="{BE2978C2-303F-416D-B1C8-80E307FEDC23}" dt="2021-11-12T10:18:29.580" v="455"/>
          <ac:grpSpMkLst>
            <pc:docMk/>
            <pc:sldMk cId="0" sldId="284"/>
            <ac:grpSpMk id="1454" creationId="{00000000-0000-0000-0000-000000000000}"/>
          </ac:grpSpMkLst>
        </pc:grpChg>
        <pc:grpChg chg="replST">
          <ac:chgData name="Abdessamad Derraz" userId="4c6d9526346a9ae3" providerId="LiveId" clId="{BE2978C2-303F-416D-B1C8-80E307FEDC23}" dt="2021-11-12T10:18:29.593" v="456"/>
          <ac:grpSpMkLst>
            <pc:docMk/>
            <pc:sldMk cId="0" sldId="284"/>
            <ac:grpSpMk id="1461" creationId="{00000000-0000-0000-0000-000000000000}"/>
          </ac:grpSpMkLst>
        </pc:grpChg>
        <pc:grpChg chg="replST">
          <ac:chgData name="Abdessamad Derraz" userId="4c6d9526346a9ae3" providerId="LiveId" clId="{BE2978C2-303F-416D-B1C8-80E307FEDC23}" dt="2021-11-12T10:18:29.605" v="457"/>
          <ac:grpSpMkLst>
            <pc:docMk/>
            <pc:sldMk cId="0" sldId="284"/>
            <ac:grpSpMk id="1472" creationId="{00000000-0000-0000-0000-000000000000}"/>
          </ac:grpSpMkLst>
        </pc:grpChg>
        <pc:cxnChg chg="replST">
          <ac:chgData name="Abdessamad Derraz" userId="4c6d9526346a9ae3" providerId="LiveId" clId="{BE2978C2-303F-416D-B1C8-80E307FEDC23}" dt="2021-11-12T10:18:29.618" v="458"/>
          <ac:cxnSpMkLst>
            <pc:docMk/>
            <pc:sldMk cId="0" sldId="284"/>
            <ac:cxnSpMk id="1481"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85"/>
        </pc:sldMkLst>
        <pc:spChg chg="replST">
          <ac:chgData name="Abdessamad Derraz" userId="4c6d9526346a9ae3" providerId="LiveId" clId="{BE2978C2-303F-416D-B1C8-80E307FEDC23}" dt="2021-11-12T10:18:29.632" v="459"/>
          <ac:spMkLst>
            <pc:docMk/>
            <pc:sldMk cId="0" sldId="285"/>
            <ac:spMk id="1486" creationId="{00000000-0000-0000-0000-000000000000}"/>
          </ac:spMkLst>
        </pc:spChg>
        <pc:spChg chg="replST">
          <ac:chgData name="Abdessamad Derraz" userId="4c6d9526346a9ae3" providerId="LiveId" clId="{BE2978C2-303F-416D-B1C8-80E307FEDC23}" dt="2021-11-12T10:18:29.644" v="460"/>
          <ac:spMkLst>
            <pc:docMk/>
            <pc:sldMk cId="0" sldId="285"/>
            <ac:spMk id="1487" creationId="{00000000-0000-0000-0000-000000000000}"/>
          </ac:spMkLst>
        </pc:spChg>
        <pc:spChg chg="replST">
          <ac:chgData name="Abdessamad Derraz" userId="4c6d9526346a9ae3" providerId="LiveId" clId="{BE2978C2-303F-416D-B1C8-80E307FEDC23}" dt="2021-11-12T10:18:29.684" v="463"/>
          <ac:spMkLst>
            <pc:docMk/>
            <pc:sldMk cId="0" sldId="285"/>
            <ac:spMk id="1494" creationId="{00000000-0000-0000-0000-000000000000}"/>
          </ac:spMkLst>
        </pc:spChg>
        <pc:spChg chg="replST">
          <ac:chgData name="Abdessamad Derraz" userId="4c6d9526346a9ae3" providerId="LiveId" clId="{BE2978C2-303F-416D-B1C8-80E307FEDC23}" dt="2021-11-12T10:18:29.709" v="465"/>
          <ac:spMkLst>
            <pc:docMk/>
            <pc:sldMk cId="0" sldId="285"/>
            <ac:spMk id="1498" creationId="{00000000-0000-0000-0000-000000000000}"/>
          </ac:spMkLst>
        </pc:spChg>
        <pc:grpChg chg="replST">
          <ac:chgData name="Abdessamad Derraz" userId="4c6d9526346a9ae3" providerId="LiveId" clId="{BE2978C2-303F-416D-B1C8-80E307FEDC23}" dt="2021-11-12T10:18:29.657" v="461"/>
          <ac:grpSpMkLst>
            <pc:docMk/>
            <pc:sldMk cId="0" sldId="285"/>
            <ac:grpSpMk id="1488" creationId="{00000000-0000-0000-0000-000000000000}"/>
          </ac:grpSpMkLst>
        </pc:grpChg>
        <pc:grpChg chg="replST">
          <ac:chgData name="Abdessamad Derraz" userId="4c6d9526346a9ae3" providerId="LiveId" clId="{BE2978C2-303F-416D-B1C8-80E307FEDC23}" dt="2021-11-12T10:18:29.670" v="462"/>
          <ac:grpSpMkLst>
            <pc:docMk/>
            <pc:sldMk cId="0" sldId="285"/>
            <ac:grpSpMk id="1491" creationId="{00000000-0000-0000-0000-000000000000}"/>
          </ac:grpSpMkLst>
        </pc:grpChg>
        <pc:grpChg chg="replST">
          <ac:chgData name="Abdessamad Derraz" userId="4c6d9526346a9ae3" providerId="LiveId" clId="{BE2978C2-303F-416D-B1C8-80E307FEDC23}" dt="2021-11-12T10:18:29.697" v="464"/>
          <ac:grpSpMkLst>
            <pc:docMk/>
            <pc:sldMk cId="0" sldId="285"/>
            <ac:grpSpMk id="1495" creationId="{00000000-0000-0000-0000-000000000000}"/>
          </ac:grpSpMkLst>
        </pc:grpChg>
        <pc:grpChg chg="replST">
          <ac:chgData name="Abdessamad Derraz" userId="4c6d9526346a9ae3" providerId="LiveId" clId="{BE2978C2-303F-416D-B1C8-80E307FEDC23}" dt="2021-11-12T10:18:29.735" v="467"/>
          <ac:grpSpMkLst>
            <pc:docMk/>
            <pc:sldMk cId="0" sldId="285"/>
            <ac:grpSpMk id="1500" creationId="{00000000-0000-0000-0000-000000000000}"/>
          </ac:grpSpMkLst>
        </pc:grpChg>
        <pc:grpChg chg="replST">
          <ac:chgData name="Abdessamad Derraz" userId="4c6d9526346a9ae3" providerId="LiveId" clId="{BE2978C2-303F-416D-B1C8-80E307FEDC23}" dt="2021-11-12T10:18:29.748" v="468"/>
          <ac:grpSpMkLst>
            <pc:docMk/>
            <pc:sldMk cId="0" sldId="285"/>
            <ac:grpSpMk id="1503" creationId="{00000000-0000-0000-0000-000000000000}"/>
          </ac:grpSpMkLst>
        </pc:grpChg>
        <pc:cxnChg chg="replST">
          <ac:chgData name="Abdessamad Derraz" userId="4c6d9526346a9ae3" providerId="LiveId" clId="{BE2978C2-303F-416D-B1C8-80E307FEDC23}" dt="2021-11-12T10:18:29.722" v="466"/>
          <ac:cxnSpMkLst>
            <pc:docMk/>
            <pc:sldMk cId="0" sldId="285"/>
            <ac:cxnSpMk id="1499" creationId="{00000000-0000-0000-0000-000000000000}"/>
          </ac:cxnSpMkLst>
        </pc:cxnChg>
      </pc:sldChg>
      <pc:sldChg chg="modSp del mod">
        <pc:chgData name="Abdessamad Derraz" userId="4c6d9526346a9ae3" providerId="LiveId" clId="{BE2978C2-303F-416D-B1C8-80E307FEDC23}" dt="2021-11-26T22:01:37.496" v="18952" actId="47"/>
        <pc:sldMkLst>
          <pc:docMk/>
          <pc:sldMk cId="0" sldId="286"/>
        </pc:sldMkLst>
        <pc:spChg chg="replST">
          <ac:chgData name="Abdessamad Derraz" userId="4c6d9526346a9ae3" providerId="LiveId" clId="{BE2978C2-303F-416D-B1C8-80E307FEDC23}" dt="2021-11-12T10:18:29.771" v="469"/>
          <ac:spMkLst>
            <pc:docMk/>
            <pc:sldMk cId="0" sldId="286"/>
            <ac:spMk id="1511" creationId="{00000000-0000-0000-0000-000000000000}"/>
          </ac:spMkLst>
        </pc:spChg>
        <pc:spChg chg="replST">
          <ac:chgData name="Abdessamad Derraz" userId="4c6d9526346a9ae3" providerId="LiveId" clId="{BE2978C2-303F-416D-B1C8-80E307FEDC23}" dt="2021-11-12T10:18:29.784" v="470"/>
          <ac:spMkLst>
            <pc:docMk/>
            <pc:sldMk cId="0" sldId="286"/>
            <ac:spMk id="1512" creationId="{00000000-0000-0000-0000-000000000000}"/>
          </ac:spMkLst>
        </pc:spChg>
        <pc:spChg chg="replST">
          <ac:chgData name="Abdessamad Derraz" userId="4c6d9526346a9ae3" providerId="LiveId" clId="{BE2978C2-303F-416D-B1C8-80E307FEDC23}" dt="2021-11-12T10:18:29.797" v="471"/>
          <ac:spMkLst>
            <pc:docMk/>
            <pc:sldMk cId="0" sldId="286"/>
            <ac:spMk id="1513" creationId="{00000000-0000-0000-0000-000000000000}"/>
          </ac:spMkLst>
        </pc:spChg>
        <pc:cxnChg chg="replST">
          <ac:chgData name="Abdessamad Derraz" userId="4c6d9526346a9ae3" providerId="LiveId" clId="{BE2978C2-303F-416D-B1C8-80E307FEDC23}" dt="2021-11-12T10:18:29.810" v="472"/>
          <ac:cxnSpMkLst>
            <pc:docMk/>
            <pc:sldMk cId="0" sldId="286"/>
            <ac:cxnSpMk id="1514" creationId="{00000000-0000-0000-0000-000000000000}"/>
          </ac:cxnSpMkLst>
        </pc:cxnChg>
      </pc:sldChg>
      <pc:sldChg chg="modSp del mod modNotes">
        <pc:chgData name="Abdessamad Derraz" userId="4c6d9526346a9ae3" providerId="LiveId" clId="{BE2978C2-303F-416D-B1C8-80E307FEDC23}" dt="2021-11-26T22:01:37.496" v="18952" actId="47"/>
        <pc:sldMkLst>
          <pc:docMk/>
          <pc:sldMk cId="0" sldId="287"/>
        </pc:sldMkLst>
        <pc:spChg chg="replST">
          <ac:chgData name="Abdessamad Derraz" userId="4c6d9526346a9ae3" providerId="LiveId" clId="{BE2978C2-303F-416D-B1C8-80E307FEDC23}" dt="2021-11-12T10:18:29.825" v="473"/>
          <ac:spMkLst>
            <pc:docMk/>
            <pc:sldMk cId="0" sldId="287"/>
            <ac:spMk id="1519" creationId="{00000000-0000-0000-0000-000000000000}"/>
          </ac:spMkLst>
        </pc:spChg>
        <pc:spChg chg="replST">
          <ac:chgData name="Abdessamad Derraz" userId="4c6d9526346a9ae3" providerId="LiveId" clId="{BE2978C2-303F-416D-B1C8-80E307FEDC23}" dt="2021-11-12T10:18:29.840" v="475"/>
          <ac:spMkLst>
            <pc:docMk/>
            <pc:sldMk cId="0" sldId="287"/>
            <ac:spMk id="1520" creationId="{00000000-0000-0000-0000-000000000000}"/>
          </ac:spMkLst>
        </pc:spChg>
        <pc:spChg chg="replST">
          <ac:chgData name="Abdessamad Derraz" userId="4c6d9526346a9ae3" providerId="LiveId" clId="{BE2978C2-303F-416D-B1C8-80E307FEDC23}" dt="2021-11-12T10:18:29.852" v="476"/>
          <ac:spMkLst>
            <pc:docMk/>
            <pc:sldMk cId="0" sldId="287"/>
            <ac:spMk id="1521" creationId="{00000000-0000-0000-0000-000000000000}"/>
          </ac:spMkLst>
        </pc:spChg>
      </pc:sldChg>
      <pc:sldChg chg="modSp del mod modNotes">
        <pc:chgData name="Abdessamad Derraz" userId="4c6d9526346a9ae3" providerId="LiveId" clId="{BE2978C2-303F-416D-B1C8-80E307FEDC23}" dt="2021-11-26T22:01:37.496" v="18952" actId="47"/>
        <pc:sldMkLst>
          <pc:docMk/>
          <pc:sldMk cId="0" sldId="288"/>
        </pc:sldMkLst>
        <pc:spChg chg="replST">
          <ac:chgData name="Abdessamad Derraz" userId="4c6d9526346a9ae3" providerId="LiveId" clId="{BE2978C2-303F-416D-B1C8-80E307FEDC23}" dt="2021-11-12T10:18:29.867" v="477"/>
          <ac:spMkLst>
            <pc:docMk/>
            <pc:sldMk cId="0" sldId="288"/>
            <ac:spMk id="1526" creationId="{00000000-0000-0000-0000-000000000000}"/>
          </ac:spMkLst>
        </pc:spChg>
        <pc:spChg chg="replST">
          <ac:chgData name="Abdessamad Derraz" userId="4c6d9526346a9ae3" providerId="LiveId" clId="{BE2978C2-303F-416D-B1C8-80E307FEDC23}" dt="2021-11-12T10:18:29.881" v="479"/>
          <ac:spMkLst>
            <pc:docMk/>
            <pc:sldMk cId="0" sldId="288"/>
            <ac:spMk id="1527" creationId="{00000000-0000-0000-0000-000000000000}"/>
          </ac:spMkLst>
        </pc:spChg>
        <pc:spChg chg="replST">
          <ac:chgData name="Abdessamad Derraz" userId="4c6d9526346a9ae3" providerId="LiveId" clId="{BE2978C2-303F-416D-B1C8-80E307FEDC23}" dt="2021-11-12T10:18:29.894" v="480"/>
          <ac:spMkLst>
            <pc:docMk/>
            <pc:sldMk cId="0" sldId="288"/>
            <ac:spMk id="1528" creationId="{00000000-0000-0000-0000-000000000000}"/>
          </ac:spMkLst>
        </pc:spChg>
      </pc:sldChg>
      <pc:sldChg chg="modSp del mod modNotes">
        <pc:chgData name="Abdessamad Derraz" userId="4c6d9526346a9ae3" providerId="LiveId" clId="{BE2978C2-303F-416D-B1C8-80E307FEDC23}" dt="2021-11-26T22:01:37.496" v="18952" actId="47"/>
        <pc:sldMkLst>
          <pc:docMk/>
          <pc:sldMk cId="0" sldId="289"/>
        </pc:sldMkLst>
        <pc:spChg chg="replST">
          <ac:chgData name="Abdessamad Derraz" userId="4c6d9526346a9ae3" providerId="LiveId" clId="{BE2978C2-303F-416D-B1C8-80E307FEDC23}" dt="2021-11-12T10:18:29.908" v="481"/>
          <ac:spMkLst>
            <pc:docMk/>
            <pc:sldMk cId="0" sldId="289"/>
            <ac:spMk id="1533" creationId="{00000000-0000-0000-0000-000000000000}"/>
          </ac:spMkLst>
        </pc:spChg>
        <pc:spChg chg="replST">
          <ac:chgData name="Abdessamad Derraz" userId="4c6d9526346a9ae3" providerId="LiveId" clId="{BE2978C2-303F-416D-B1C8-80E307FEDC23}" dt="2021-11-12T10:18:29.922" v="483"/>
          <ac:spMkLst>
            <pc:docMk/>
            <pc:sldMk cId="0" sldId="289"/>
            <ac:spMk id="1534" creationId="{00000000-0000-0000-0000-000000000000}"/>
          </ac:spMkLst>
        </pc:spChg>
        <pc:spChg chg="replST">
          <ac:chgData name="Abdessamad Derraz" userId="4c6d9526346a9ae3" providerId="LiveId" clId="{BE2978C2-303F-416D-B1C8-80E307FEDC23}" dt="2021-11-12T10:18:29.934" v="484"/>
          <ac:spMkLst>
            <pc:docMk/>
            <pc:sldMk cId="0" sldId="289"/>
            <ac:spMk id="1535" creationId="{00000000-0000-0000-0000-000000000000}"/>
          </ac:spMkLst>
        </pc:spChg>
        <pc:grpChg chg="replST">
          <ac:chgData name="Abdessamad Derraz" userId="4c6d9526346a9ae3" providerId="LiveId" clId="{BE2978C2-303F-416D-B1C8-80E307FEDC23}" dt="2021-11-12T10:18:29.947" v="485"/>
          <ac:grpSpMkLst>
            <pc:docMk/>
            <pc:sldMk cId="0" sldId="289"/>
            <ac:grpSpMk id="1536" creationId="{00000000-0000-0000-0000-000000000000}"/>
          </ac:grpSpMkLst>
        </pc:grpChg>
        <pc:grpChg chg="replST">
          <ac:chgData name="Abdessamad Derraz" userId="4c6d9526346a9ae3" providerId="LiveId" clId="{BE2978C2-303F-416D-B1C8-80E307FEDC23}" dt="2021-11-12T10:18:29.959" v="486"/>
          <ac:grpSpMkLst>
            <pc:docMk/>
            <pc:sldMk cId="0" sldId="289"/>
            <ac:grpSpMk id="1539" creationId="{00000000-0000-0000-0000-000000000000}"/>
          </ac:grpSpMkLst>
        </pc:grpChg>
        <pc:grpChg chg="replST">
          <ac:chgData name="Abdessamad Derraz" userId="4c6d9526346a9ae3" providerId="LiveId" clId="{BE2978C2-303F-416D-B1C8-80E307FEDC23}" dt="2021-11-12T10:18:29.972" v="487"/>
          <ac:grpSpMkLst>
            <pc:docMk/>
            <pc:sldMk cId="0" sldId="289"/>
            <ac:grpSpMk id="1542" creationId="{00000000-0000-0000-0000-000000000000}"/>
          </ac:grpSpMkLst>
        </pc:grpChg>
        <pc:grpChg chg="replST">
          <ac:chgData name="Abdessamad Derraz" userId="4c6d9526346a9ae3" providerId="LiveId" clId="{BE2978C2-303F-416D-B1C8-80E307FEDC23}" dt="2021-11-12T10:18:29.985" v="488"/>
          <ac:grpSpMkLst>
            <pc:docMk/>
            <pc:sldMk cId="0" sldId="289"/>
            <ac:grpSpMk id="1545" creationId="{00000000-0000-0000-0000-000000000000}"/>
          </ac:grpSpMkLst>
        </pc:grpChg>
        <pc:grpChg chg="replST">
          <ac:chgData name="Abdessamad Derraz" userId="4c6d9526346a9ae3" providerId="LiveId" clId="{BE2978C2-303F-416D-B1C8-80E307FEDC23}" dt="2021-11-12T10:18:29.998" v="489"/>
          <ac:grpSpMkLst>
            <pc:docMk/>
            <pc:sldMk cId="0" sldId="289"/>
            <ac:grpSpMk id="1548" creationId="{00000000-0000-0000-0000-000000000000}"/>
          </ac:grpSpMkLst>
        </pc:grpChg>
        <pc:grpChg chg="replST">
          <ac:chgData name="Abdessamad Derraz" userId="4c6d9526346a9ae3" providerId="LiveId" clId="{BE2978C2-303F-416D-B1C8-80E307FEDC23}" dt="2021-11-12T10:18:30.010" v="490"/>
          <ac:grpSpMkLst>
            <pc:docMk/>
            <pc:sldMk cId="0" sldId="289"/>
            <ac:grpSpMk id="1551" creationId="{00000000-0000-0000-0000-000000000000}"/>
          </ac:grpSpMkLst>
        </pc:grpChg>
        <pc:grpChg chg="replST">
          <ac:chgData name="Abdessamad Derraz" userId="4c6d9526346a9ae3" providerId="LiveId" clId="{BE2978C2-303F-416D-B1C8-80E307FEDC23}" dt="2021-11-12T10:18:30.022" v="491"/>
          <ac:grpSpMkLst>
            <pc:docMk/>
            <pc:sldMk cId="0" sldId="289"/>
            <ac:grpSpMk id="1554" creationId="{00000000-0000-0000-0000-000000000000}"/>
          </ac:grpSpMkLst>
        </pc:grpChg>
        <pc:grpChg chg="replST">
          <ac:chgData name="Abdessamad Derraz" userId="4c6d9526346a9ae3" providerId="LiveId" clId="{BE2978C2-303F-416D-B1C8-80E307FEDC23}" dt="2021-11-12T10:18:30.036" v="492"/>
          <ac:grpSpMkLst>
            <pc:docMk/>
            <pc:sldMk cId="0" sldId="289"/>
            <ac:grpSpMk id="1557" creationId="{00000000-0000-0000-0000-000000000000}"/>
          </ac:grpSpMkLst>
        </pc:grpChg>
        <pc:grpChg chg="replST">
          <ac:chgData name="Abdessamad Derraz" userId="4c6d9526346a9ae3" providerId="LiveId" clId="{BE2978C2-303F-416D-B1C8-80E307FEDC23}" dt="2021-11-12T10:18:30.049" v="493"/>
          <ac:grpSpMkLst>
            <pc:docMk/>
            <pc:sldMk cId="0" sldId="289"/>
            <ac:grpSpMk id="1560" creationId="{00000000-0000-0000-0000-000000000000}"/>
          </ac:grpSpMkLst>
        </pc:grpChg>
        <pc:grpChg chg="replST">
          <ac:chgData name="Abdessamad Derraz" userId="4c6d9526346a9ae3" providerId="LiveId" clId="{BE2978C2-303F-416D-B1C8-80E307FEDC23}" dt="2021-11-12T10:18:30.062" v="494"/>
          <ac:grpSpMkLst>
            <pc:docMk/>
            <pc:sldMk cId="0" sldId="289"/>
            <ac:grpSpMk id="1563"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290"/>
        </pc:sldMkLst>
        <pc:spChg chg="replST">
          <ac:chgData name="Abdessamad Derraz" userId="4c6d9526346a9ae3" providerId="LiveId" clId="{BE2978C2-303F-416D-B1C8-80E307FEDC23}" dt="2021-11-12T10:18:30.076" v="495"/>
          <ac:spMkLst>
            <pc:docMk/>
            <pc:sldMk cId="0" sldId="290"/>
            <ac:spMk id="1570" creationId="{00000000-0000-0000-0000-000000000000}"/>
          </ac:spMkLst>
        </pc:spChg>
        <pc:spChg chg="replST">
          <ac:chgData name="Abdessamad Derraz" userId="4c6d9526346a9ae3" providerId="LiveId" clId="{BE2978C2-303F-416D-B1C8-80E307FEDC23}" dt="2021-11-12T10:18:30.100" v="497"/>
          <ac:spMkLst>
            <pc:docMk/>
            <pc:sldMk cId="0" sldId="290"/>
            <ac:spMk id="1571" creationId="{00000000-0000-0000-0000-000000000000}"/>
          </ac:spMkLst>
        </pc:spChg>
        <pc:spChg chg="replST">
          <ac:chgData name="Abdessamad Derraz" userId="4c6d9526346a9ae3" providerId="LiveId" clId="{BE2978C2-303F-416D-B1C8-80E307FEDC23}" dt="2021-11-12T10:18:30.127" v="499"/>
          <ac:spMkLst>
            <pc:docMk/>
            <pc:sldMk cId="0" sldId="290"/>
            <ac:spMk id="1573" creationId="{00000000-0000-0000-0000-000000000000}"/>
          </ac:spMkLst>
        </pc:spChg>
        <pc:spChg chg="replST">
          <ac:chgData name="Abdessamad Derraz" userId="4c6d9526346a9ae3" providerId="LiveId" clId="{BE2978C2-303F-416D-B1C8-80E307FEDC23}" dt="2021-11-12T10:18:30.140" v="500"/>
          <ac:spMkLst>
            <pc:docMk/>
            <pc:sldMk cId="0" sldId="290"/>
            <ac:spMk id="1574" creationId="{00000000-0000-0000-0000-000000000000}"/>
          </ac:spMkLst>
        </pc:spChg>
        <pc:spChg chg="replST">
          <ac:chgData name="Abdessamad Derraz" userId="4c6d9526346a9ae3" providerId="LiveId" clId="{BE2978C2-303F-416D-B1C8-80E307FEDC23}" dt="2021-11-12T10:18:30.153" v="501"/>
          <ac:spMkLst>
            <pc:docMk/>
            <pc:sldMk cId="0" sldId="290"/>
            <ac:spMk id="1575" creationId="{00000000-0000-0000-0000-000000000000}"/>
          </ac:spMkLst>
        </pc:spChg>
        <pc:spChg chg="replST">
          <ac:chgData name="Abdessamad Derraz" userId="4c6d9526346a9ae3" providerId="LiveId" clId="{BE2978C2-303F-416D-B1C8-80E307FEDC23}" dt="2021-11-12T10:18:30.166" v="502"/>
          <ac:spMkLst>
            <pc:docMk/>
            <pc:sldMk cId="0" sldId="290"/>
            <ac:spMk id="1576" creationId="{00000000-0000-0000-0000-000000000000}"/>
          </ac:spMkLst>
        </pc:spChg>
        <pc:spChg chg="replST">
          <ac:chgData name="Abdessamad Derraz" userId="4c6d9526346a9ae3" providerId="LiveId" clId="{BE2978C2-303F-416D-B1C8-80E307FEDC23}" dt="2021-11-12T10:18:30.230" v="507"/>
          <ac:spMkLst>
            <pc:docMk/>
            <pc:sldMk cId="0" sldId="290"/>
            <ac:spMk id="1581" creationId="{00000000-0000-0000-0000-000000000000}"/>
          </ac:spMkLst>
        </pc:spChg>
        <pc:picChg chg="replST">
          <ac:chgData name="Abdessamad Derraz" userId="4c6d9526346a9ae3" providerId="LiveId" clId="{BE2978C2-303F-416D-B1C8-80E307FEDC23}" dt="2021-11-12T10:18:30.115" v="498"/>
          <ac:picMkLst>
            <pc:docMk/>
            <pc:sldMk cId="0" sldId="290"/>
            <ac:picMk id="1572" creationId="{00000000-0000-0000-0000-000000000000}"/>
          </ac:picMkLst>
        </pc:picChg>
        <pc:picChg chg="replST">
          <ac:chgData name="Abdessamad Derraz" userId="4c6d9526346a9ae3" providerId="LiveId" clId="{BE2978C2-303F-416D-B1C8-80E307FEDC23}" dt="2021-11-12T10:18:30.179" v="503"/>
          <ac:picMkLst>
            <pc:docMk/>
            <pc:sldMk cId="0" sldId="290"/>
            <ac:picMk id="1577" creationId="{00000000-0000-0000-0000-000000000000}"/>
          </ac:picMkLst>
        </pc:picChg>
        <pc:picChg chg="replST">
          <ac:chgData name="Abdessamad Derraz" userId="4c6d9526346a9ae3" providerId="LiveId" clId="{BE2978C2-303F-416D-B1C8-80E307FEDC23}" dt="2021-11-12T10:18:30.192" v="504"/>
          <ac:picMkLst>
            <pc:docMk/>
            <pc:sldMk cId="0" sldId="290"/>
            <ac:picMk id="1578" creationId="{00000000-0000-0000-0000-000000000000}"/>
          </ac:picMkLst>
        </pc:picChg>
        <pc:picChg chg="replST">
          <ac:chgData name="Abdessamad Derraz" userId="4c6d9526346a9ae3" providerId="LiveId" clId="{BE2978C2-303F-416D-B1C8-80E307FEDC23}" dt="2021-11-12T10:18:30.204" v="505"/>
          <ac:picMkLst>
            <pc:docMk/>
            <pc:sldMk cId="0" sldId="290"/>
            <ac:picMk id="1579" creationId="{00000000-0000-0000-0000-000000000000}"/>
          </ac:picMkLst>
        </pc:picChg>
        <pc:picChg chg="replST">
          <ac:chgData name="Abdessamad Derraz" userId="4c6d9526346a9ae3" providerId="LiveId" clId="{BE2978C2-303F-416D-B1C8-80E307FEDC23}" dt="2021-11-12T10:18:30.218" v="506"/>
          <ac:picMkLst>
            <pc:docMk/>
            <pc:sldMk cId="0" sldId="290"/>
            <ac:picMk id="1580" creationId="{00000000-0000-0000-0000-000000000000}"/>
          </ac:picMkLst>
        </pc:picChg>
      </pc:sldChg>
      <pc:sldChg chg="modSp del mod modNotes">
        <pc:chgData name="Abdessamad Derraz" userId="4c6d9526346a9ae3" providerId="LiveId" clId="{BE2978C2-303F-416D-B1C8-80E307FEDC23}" dt="2021-11-26T22:01:37.496" v="18952" actId="47"/>
        <pc:sldMkLst>
          <pc:docMk/>
          <pc:sldMk cId="0" sldId="291"/>
        </pc:sldMkLst>
        <pc:spChg chg="replST">
          <ac:chgData name="Abdessamad Derraz" userId="4c6d9526346a9ae3" providerId="LiveId" clId="{BE2978C2-303F-416D-B1C8-80E307FEDC23}" dt="2021-11-12T10:18:30.245" v="508"/>
          <ac:spMkLst>
            <pc:docMk/>
            <pc:sldMk cId="0" sldId="291"/>
            <ac:spMk id="1586" creationId="{00000000-0000-0000-0000-000000000000}"/>
          </ac:spMkLst>
        </pc:spChg>
        <pc:spChg chg="replST">
          <ac:chgData name="Abdessamad Derraz" userId="4c6d9526346a9ae3" providerId="LiveId" clId="{BE2978C2-303F-416D-B1C8-80E307FEDC23}" dt="2021-11-12T10:18:30.476" v="526"/>
          <ac:spMkLst>
            <pc:docMk/>
            <pc:sldMk cId="0" sldId="291"/>
            <ac:spMk id="1661" creationId="{00000000-0000-0000-0000-000000000000}"/>
          </ac:spMkLst>
        </pc:spChg>
        <pc:spChg chg="replST">
          <ac:chgData name="Abdessamad Derraz" userId="4c6d9526346a9ae3" providerId="LiveId" clId="{BE2978C2-303F-416D-B1C8-80E307FEDC23}" dt="2021-11-12T10:18:30.527" v="530"/>
          <ac:spMkLst>
            <pc:docMk/>
            <pc:sldMk cId="0" sldId="291"/>
            <ac:spMk id="1673" creationId="{00000000-0000-0000-0000-000000000000}"/>
          </ac:spMkLst>
        </pc:spChg>
        <pc:spChg chg="replST">
          <ac:chgData name="Abdessamad Derraz" userId="4c6d9526346a9ae3" providerId="LiveId" clId="{BE2978C2-303F-416D-B1C8-80E307FEDC23}" dt="2021-11-12T10:18:30.655" v="540"/>
          <ac:spMkLst>
            <pc:docMk/>
            <pc:sldMk cId="0" sldId="291"/>
            <ac:spMk id="1739" creationId="{00000000-0000-0000-0000-000000000000}"/>
          </ac:spMkLst>
        </pc:spChg>
        <pc:spChg chg="replST">
          <ac:chgData name="Abdessamad Derraz" userId="4c6d9526346a9ae3" providerId="LiveId" clId="{BE2978C2-303F-416D-B1C8-80E307FEDC23}" dt="2021-11-12T10:18:30.667" v="541"/>
          <ac:spMkLst>
            <pc:docMk/>
            <pc:sldMk cId="0" sldId="291"/>
            <ac:spMk id="1740" creationId="{00000000-0000-0000-0000-000000000000}"/>
          </ac:spMkLst>
        </pc:spChg>
        <pc:spChg chg="replST">
          <ac:chgData name="Abdessamad Derraz" userId="4c6d9526346a9ae3" providerId="LiveId" clId="{BE2978C2-303F-416D-B1C8-80E307FEDC23}" dt="2021-11-12T10:18:30.680" v="542"/>
          <ac:spMkLst>
            <pc:docMk/>
            <pc:sldMk cId="0" sldId="291"/>
            <ac:spMk id="1741" creationId="{00000000-0000-0000-0000-000000000000}"/>
          </ac:spMkLst>
        </pc:spChg>
        <pc:spChg chg="replST">
          <ac:chgData name="Abdessamad Derraz" userId="4c6d9526346a9ae3" providerId="LiveId" clId="{BE2978C2-303F-416D-B1C8-80E307FEDC23}" dt="2021-11-12T10:18:30.702" v="543"/>
          <ac:spMkLst>
            <pc:docMk/>
            <pc:sldMk cId="0" sldId="291"/>
            <ac:spMk id="1742" creationId="{00000000-0000-0000-0000-000000000000}"/>
          </ac:spMkLst>
        </pc:spChg>
        <pc:spChg chg="replST">
          <ac:chgData name="Abdessamad Derraz" userId="4c6d9526346a9ae3" providerId="LiveId" clId="{BE2978C2-303F-416D-B1C8-80E307FEDC23}" dt="2021-11-12T10:18:30.874" v="556"/>
          <ac:spMkLst>
            <pc:docMk/>
            <pc:sldMk cId="0" sldId="291"/>
            <ac:spMk id="1783" creationId="{00000000-0000-0000-0000-000000000000}"/>
          </ac:spMkLst>
        </pc:spChg>
        <pc:spChg chg="replST">
          <ac:chgData name="Abdessamad Derraz" userId="4c6d9526346a9ae3" providerId="LiveId" clId="{BE2978C2-303F-416D-B1C8-80E307FEDC23}" dt="2021-11-12T10:18:30.887" v="557"/>
          <ac:spMkLst>
            <pc:docMk/>
            <pc:sldMk cId="0" sldId="291"/>
            <ac:spMk id="1784" creationId="{00000000-0000-0000-0000-000000000000}"/>
          </ac:spMkLst>
        </pc:spChg>
        <pc:spChg chg="replST">
          <ac:chgData name="Abdessamad Derraz" userId="4c6d9526346a9ae3" providerId="LiveId" clId="{BE2978C2-303F-416D-B1C8-80E307FEDC23}" dt="2021-11-12T10:18:30.899" v="558"/>
          <ac:spMkLst>
            <pc:docMk/>
            <pc:sldMk cId="0" sldId="291"/>
            <ac:spMk id="1785" creationId="{00000000-0000-0000-0000-000000000000}"/>
          </ac:spMkLst>
        </pc:spChg>
        <pc:spChg chg="replST">
          <ac:chgData name="Abdessamad Derraz" userId="4c6d9526346a9ae3" providerId="LiveId" clId="{BE2978C2-303F-416D-B1C8-80E307FEDC23}" dt="2021-11-12T10:18:30.912" v="559"/>
          <ac:spMkLst>
            <pc:docMk/>
            <pc:sldMk cId="0" sldId="291"/>
            <ac:spMk id="1786" creationId="{00000000-0000-0000-0000-000000000000}"/>
          </ac:spMkLst>
        </pc:spChg>
        <pc:spChg chg="replST">
          <ac:chgData name="Abdessamad Derraz" userId="4c6d9526346a9ae3" providerId="LiveId" clId="{BE2978C2-303F-416D-B1C8-80E307FEDC23}" dt="2021-11-12T10:18:30.924" v="560"/>
          <ac:spMkLst>
            <pc:docMk/>
            <pc:sldMk cId="0" sldId="291"/>
            <ac:spMk id="1787" creationId="{00000000-0000-0000-0000-000000000000}"/>
          </ac:spMkLst>
        </pc:spChg>
        <pc:spChg chg="replST">
          <ac:chgData name="Abdessamad Derraz" userId="4c6d9526346a9ae3" providerId="LiveId" clId="{BE2978C2-303F-416D-B1C8-80E307FEDC23}" dt="2021-11-12T10:18:30.936" v="561"/>
          <ac:spMkLst>
            <pc:docMk/>
            <pc:sldMk cId="0" sldId="291"/>
            <ac:spMk id="1788" creationId="{00000000-0000-0000-0000-000000000000}"/>
          </ac:spMkLst>
        </pc:spChg>
        <pc:spChg chg="replST">
          <ac:chgData name="Abdessamad Derraz" userId="4c6d9526346a9ae3" providerId="LiveId" clId="{BE2978C2-303F-416D-B1C8-80E307FEDC23}" dt="2021-11-12T10:18:30.999" v="565"/>
          <ac:spMkLst>
            <pc:docMk/>
            <pc:sldMk cId="0" sldId="291"/>
            <ac:spMk id="1798" creationId="{00000000-0000-0000-0000-000000000000}"/>
          </ac:spMkLst>
        </pc:spChg>
        <pc:spChg chg="replST">
          <ac:chgData name="Abdessamad Derraz" userId="4c6d9526346a9ae3" providerId="LiveId" clId="{BE2978C2-303F-416D-B1C8-80E307FEDC23}" dt="2021-11-12T10:18:31.012" v="566"/>
          <ac:spMkLst>
            <pc:docMk/>
            <pc:sldMk cId="0" sldId="291"/>
            <ac:spMk id="1799" creationId="{00000000-0000-0000-0000-000000000000}"/>
          </ac:spMkLst>
        </pc:spChg>
        <pc:spChg chg="replST">
          <ac:chgData name="Abdessamad Derraz" userId="4c6d9526346a9ae3" providerId="LiveId" clId="{BE2978C2-303F-416D-B1C8-80E307FEDC23}" dt="2021-11-12T10:18:31.025" v="567"/>
          <ac:spMkLst>
            <pc:docMk/>
            <pc:sldMk cId="0" sldId="291"/>
            <ac:spMk id="1800" creationId="{00000000-0000-0000-0000-000000000000}"/>
          </ac:spMkLst>
        </pc:spChg>
        <pc:spChg chg="replST">
          <ac:chgData name="Abdessamad Derraz" userId="4c6d9526346a9ae3" providerId="LiveId" clId="{BE2978C2-303F-416D-B1C8-80E307FEDC23}" dt="2021-11-12T10:18:31.090" v="572"/>
          <ac:spMkLst>
            <pc:docMk/>
            <pc:sldMk cId="0" sldId="291"/>
            <ac:spMk id="1914" creationId="{00000000-0000-0000-0000-000000000000}"/>
          </ac:spMkLst>
        </pc:spChg>
        <pc:spChg chg="replST">
          <ac:chgData name="Abdessamad Derraz" userId="4c6d9526346a9ae3" providerId="LiveId" clId="{BE2978C2-303F-416D-B1C8-80E307FEDC23}" dt="2021-11-12T10:18:31.104" v="573"/>
          <ac:spMkLst>
            <pc:docMk/>
            <pc:sldMk cId="0" sldId="291"/>
            <ac:spMk id="1915" creationId="{00000000-0000-0000-0000-000000000000}"/>
          </ac:spMkLst>
        </pc:spChg>
        <pc:spChg chg="replST">
          <ac:chgData name="Abdessamad Derraz" userId="4c6d9526346a9ae3" providerId="LiveId" clId="{BE2978C2-303F-416D-B1C8-80E307FEDC23}" dt="2021-11-12T10:18:31.117" v="574"/>
          <ac:spMkLst>
            <pc:docMk/>
            <pc:sldMk cId="0" sldId="291"/>
            <ac:spMk id="1916" creationId="{00000000-0000-0000-0000-000000000000}"/>
          </ac:spMkLst>
        </pc:spChg>
        <pc:spChg chg="replST">
          <ac:chgData name="Abdessamad Derraz" userId="4c6d9526346a9ae3" providerId="LiveId" clId="{BE2978C2-303F-416D-B1C8-80E307FEDC23}" dt="2021-11-12T10:18:31.131" v="575"/>
          <ac:spMkLst>
            <pc:docMk/>
            <pc:sldMk cId="0" sldId="291"/>
            <ac:spMk id="1917" creationId="{00000000-0000-0000-0000-000000000000}"/>
          </ac:spMkLst>
        </pc:spChg>
        <pc:spChg chg="replST">
          <ac:chgData name="Abdessamad Derraz" userId="4c6d9526346a9ae3" providerId="LiveId" clId="{BE2978C2-303F-416D-B1C8-80E307FEDC23}" dt="2021-11-12T10:18:31.144" v="576"/>
          <ac:spMkLst>
            <pc:docMk/>
            <pc:sldMk cId="0" sldId="291"/>
            <ac:spMk id="1918" creationId="{00000000-0000-0000-0000-000000000000}"/>
          </ac:spMkLst>
        </pc:spChg>
        <pc:grpChg chg="replST">
          <ac:chgData name="Abdessamad Derraz" userId="4c6d9526346a9ae3" providerId="LiveId" clId="{BE2978C2-303F-416D-B1C8-80E307FEDC23}" dt="2021-11-12T10:18:30.258" v="510"/>
          <ac:grpSpMkLst>
            <pc:docMk/>
            <pc:sldMk cId="0" sldId="291"/>
            <ac:grpSpMk id="1587" creationId="{00000000-0000-0000-0000-000000000000}"/>
          </ac:grpSpMkLst>
        </pc:grpChg>
        <pc:grpChg chg="replST">
          <ac:chgData name="Abdessamad Derraz" userId="4c6d9526346a9ae3" providerId="LiveId" clId="{BE2978C2-303F-416D-B1C8-80E307FEDC23}" dt="2021-11-12T10:18:30.271" v="511"/>
          <ac:grpSpMkLst>
            <pc:docMk/>
            <pc:sldMk cId="0" sldId="291"/>
            <ac:grpSpMk id="1590" creationId="{00000000-0000-0000-0000-000000000000}"/>
          </ac:grpSpMkLst>
        </pc:grpChg>
        <pc:grpChg chg="replST">
          <ac:chgData name="Abdessamad Derraz" userId="4c6d9526346a9ae3" providerId="LiveId" clId="{BE2978C2-303F-416D-B1C8-80E307FEDC23}" dt="2021-11-12T10:18:30.287" v="512"/>
          <ac:grpSpMkLst>
            <pc:docMk/>
            <pc:sldMk cId="0" sldId="291"/>
            <ac:grpSpMk id="1595" creationId="{00000000-0000-0000-0000-000000000000}"/>
          </ac:grpSpMkLst>
        </pc:grpChg>
        <pc:grpChg chg="replST">
          <ac:chgData name="Abdessamad Derraz" userId="4c6d9526346a9ae3" providerId="LiveId" clId="{BE2978C2-303F-416D-B1C8-80E307FEDC23}" dt="2021-11-12T10:18:30.300" v="513"/>
          <ac:grpSpMkLst>
            <pc:docMk/>
            <pc:sldMk cId="0" sldId="291"/>
            <ac:grpSpMk id="1598" creationId="{00000000-0000-0000-0000-000000000000}"/>
          </ac:grpSpMkLst>
        </pc:grpChg>
        <pc:grpChg chg="replST">
          <ac:chgData name="Abdessamad Derraz" userId="4c6d9526346a9ae3" providerId="LiveId" clId="{BE2978C2-303F-416D-B1C8-80E307FEDC23}" dt="2021-11-12T10:18:30.313" v="514"/>
          <ac:grpSpMkLst>
            <pc:docMk/>
            <pc:sldMk cId="0" sldId="291"/>
            <ac:grpSpMk id="1602" creationId="{00000000-0000-0000-0000-000000000000}"/>
          </ac:grpSpMkLst>
        </pc:grpChg>
        <pc:grpChg chg="replST">
          <ac:chgData name="Abdessamad Derraz" userId="4c6d9526346a9ae3" providerId="LiveId" clId="{BE2978C2-303F-416D-B1C8-80E307FEDC23}" dt="2021-11-12T10:18:30.326" v="515"/>
          <ac:grpSpMkLst>
            <pc:docMk/>
            <pc:sldMk cId="0" sldId="291"/>
            <ac:grpSpMk id="1605" creationId="{00000000-0000-0000-0000-000000000000}"/>
          </ac:grpSpMkLst>
        </pc:grpChg>
        <pc:grpChg chg="replST">
          <ac:chgData name="Abdessamad Derraz" userId="4c6d9526346a9ae3" providerId="LiveId" clId="{BE2978C2-303F-416D-B1C8-80E307FEDC23}" dt="2021-11-12T10:18:30.338" v="516"/>
          <ac:grpSpMkLst>
            <pc:docMk/>
            <pc:sldMk cId="0" sldId="291"/>
            <ac:grpSpMk id="1610" creationId="{00000000-0000-0000-0000-000000000000}"/>
          </ac:grpSpMkLst>
        </pc:grpChg>
        <pc:grpChg chg="replST">
          <ac:chgData name="Abdessamad Derraz" userId="4c6d9526346a9ae3" providerId="LiveId" clId="{BE2978C2-303F-416D-B1C8-80E307FEDC23}" dt="2021-11-12T10:18:30.351" v="517"/>
          <ac:grpSpMkLst>
            <pc:docMk/>
            <pc:sldMk cId="0" sldId="291"/>
            <ac:grpSpMk id="1615" creationId="{00000000-0000-0000-0000-000000000000}"/>
          </ac:grpSpMkLst>
        </pc:grpChg>
        <pc:grpChg chg="replST">
          <ac:chgData name="Abdessamad Derraz" userId="4c6d9526346a9ae3" providerId="LiveId" clId="{BE2978C2-303F-416D-B1C8-80E307FEDC23}" dt="2021-11-12T10:18:30.365" v="518"/>
          <ac:grpSpMkLst>
            <pc:docMk/>
            <pc:sldMk cId="0" sldId="291"/>
            <ac:grpSpMk id="1621" creationId="{00000000-0000-0000-0000-000000000000}"/>
          </ac:grpSpMkLst>
        </pc:grpChg>
        <pc:grpChg chg="replST">
          <ac:chgData name="Abdessamad Derraz" userId="4c6d9526346a9ae3" providerId="LiveId" clId="{BE2978C2-303F-416D-B1C8-80E307FEDC23}" dt="2021-11-12T10:18:30.378" v="519"/>
          <ac:grpSpMkLst>
            <pc:docMk/>
            <pc:sldMk cId="0" sldId="291"/>
            <ac:grpSpMk id="1626" creationId="{00000000-0000-0000-0000-000000000000}"/>
          </ac:grpSpMkLst>
        </pc:grpChg>
        <pc:grpChg chg="replST">
          <ac:chgData name="Abdessamad Derraz" userId="4c6d9526346a9ae3" providerId="LiveId" clId="{BE2978C2-303F-416D-B1C8-80E307FEDC23}" dt="2021-11-12T10:18:30.400" v="520"/>
          <ac:grpSpMkLst>
            <pc:docMk/>
            <pc:sldMk cId="0" sldId="291"/>
            <ac:grpSpMk id="1630" creationId="{00000000-0000-0000-0000-000000000000}"/>
          </ac:grpSpMkLst>
        </pc:grpChg>
        <pc:grpChg chg="replST">
          <ac:chgData name="Abdessamad Derraz" userId="4c6d9526346a9ae3" providerId="LiveId" clId="{BE2978C2-303F-416D-B1C8-80E307FEDC23}" dt="2021-11-12T10:18:30.413" v="521"/>
          <ac:grpSpMkLst>
            <pc:docMk/>
            <pc:sldMk cId="0" sldId="291"/>
            <ac:grpSpMk id="1637" creationId="{00000000-0000-0000-0000-000000000000}"/>
          </ac:grpSpMkLst>
        </pc:grpChg>
        <pc:grpChg chg="replST">
          <ac:chgData name="Abdessamad Derraz" userId="4c6d9526346a9ae3" providerId="LiveId" clId="{BE2978C2-303F-416D-B1C8-80E307FEDC23}" dt="2021-11-12T10:18:30.425" v="522"/>
          <ac:grpSpMkLst>
            <pc:docMk/>
            <pc:sldMk cId="0" sldId="291"/>
            <ac:grpSpMk id="1645" creationId="{00000000-0000-0000-0000-000000000000}"/>
          </ac:grpSpMkLst>
        </pc:grpChg>
        <pc:grpChg chg="replST">
          <ac:chgData name="Abdessamad Derraz" userId="4c6d9526346a9ae3" providerId="LiveId" clId="{BE2978C2-303F-416D-B1C8-80E307FEDC23}" dt="2021-11-12T10:18:30.438" v="523"/>
          <ac:grpSpMkLst>
            <pc:docMk/>
            <pc:sldMk cId="0" sldId="291"/>
            <ac:grpSpMk id="1650" creationId="{00000000-0000-0000-0000-000000000000}"/>
          </ac:grpSpMkLst>
        </pc:grpChg>
        <pc:grpChg chg="replST">
          <ac:chgData name="Abdessamad Derraz" userId="4c6d9526346a9ae3" providerId="LiveId" clId="{BE2978C2-303F-416D-B1C8-80E307FEDC23}" dt="2021-11-12T10:18:30.451" v="524"/>
          <ac:grpSpMkLst>
            <pc:docMk/>
            <pc:sldMk cId="0" sldId="291"/>
            <ac:grpSpMk id="1654" creationId="{00000000-0000-0000-0000-000000000000}"/>
          </ac:grpSpMkLst>
        </pc:grpChg>
        <pc:grpChg chg="replST">
          <ac:chgData name="Abdessamad Derraz" userId="4c6d9526346a9ae3" providerId="LiveId" clId="{BE2978C2-303F-416D-B1C8-80E307FEDC23}" dt="2021-11-12T10:18:30.464" v="525"/>
          <ac:grpSpMkLst>
            <pc:docMk/>
            <pc:sldMk cId="0" sldId="291"/>
            <ac:grpSpMk id="1658" creationId="{00000000-0000-0000-0000-000000000000}"/>
          </ac:grpSpMkLst>
        </pc:grpChg>
        <pc:grpChg chg="replST">
          <ac:chgData name="Abdessamad Derraz" userId="4c6d9526346a9ae3" providerId="LiveId" clId="{BE2978C2-303F-416D-B1C8-80E307FEDC23}" dt="2021-11-12T10:18:30.489" v="527"/>
          <ac:grpSpMkLst>
            <pc:docMk/>
            <pc:sldMk cId="0" sldId="291"/>
            <ac:grpSpMk id="1662" creationId="{00000000-0000-0000-0000-000000000000}"/>
          </ac:grpSpMkLst>
        </pc:grpChg>
        <pc:grpChg chg="replST">
          <ac:chgData name="Abdessamad Derraz" userId="4c6d9526346a9ae3" providerId="LiveId" clId="{BE2978C2-303F-416D-B1C8-80E307FEDC23}" dt="2021-11-12T10:18:30.502" v="528"/>
          <ac:grpSpMkLst>
            <pc:docMk/>
            <pc:sldMk cId="0" sldId="291"/>
            <ac:grpSpMk id="1667" creationId="{00000000-0000-0000-0000-000000000000}"/>
          </ac:grpSpMkLst>
        </pc:grpChg>
        <pc:grpChg chg="replST">
          <ac:chgData name="Abdessamad Derraz" userId="4c6d9526346a9ae3" providerId="LiveId" clId="{BE2978C2-303F-416D-B1C8-80E307FEDC23}" dt="2021-11-12T10:18:30.514" v="529"/>
          <ac:grpSpMkLst>
            <pc:docMk/>
            <pc:sldMk cId="0" sldId="291"/>
            <ac:grpSpMk id="1670" creationId="{00000000-0000-0000-0000-000000000000}"/>
          </ac:grpSpMkLst>
        </pc:grpChg>
        <pc:grpChg chg="replST">
          <ac:chgData name="Abdessamad Derraz" userId="4c6d9526346a9ae3" providerId="LiveId" clId="{BE2978C2-303F-416D-B1C8-80E307FEDC23}" dt="2021-11-12T10:18:30.540" v="531"/>
          <ac:grpSpMkLst>
            <pc:docMk/>
            <pc:sldMk cId="0" sldId="291"/>
            <ac:grpSpMk id="1674" creationId="{00000000-0000-0000-0000-000000000000}"/>
          </ac:grpSpMkLst>
        </pc:grpChg>
        <pc:grpChg chg="replST">
          <ac:chgData name="Abdessamad Derraz" userId="4c6d9526346a9ae3" providerId="LiveId" clId="{BE2978C2-303F-416D-B1C8-80E307FEDC23}" dt="2021-11-12T10:18:30.552" v="532"/>
          <ac:grpSpMkLst>
            <pc:docMk/>
            <pc:sldMk cId="0" sldId="291"/>
            <ac:grpSpMk id="1677" creationId="{00000000-0000-0000-0000-000000000000}"/>
          </ac:grpSpMkLst>
        </pc:grpChg>
        <pc:grpChg chg="replST">
          <ac:chgData name="Abdessamad Derraz" userId="4c6d9526346a9ae3" providerId="LiveId" clId="{BE2978C2-303F-416D-B1C8-80E307FEDC23}" dt="2021-11-12T10:18:30.564" v="533"/>
          <ac:grpSpMkLst>
            <pc:docMk/>
            <pc:sldMk cId="0" sldId="291"/>
            <ac:grpSpMk id="1680" creationId="{00000000-0000-0000-0000-000000000000}"/>
          </ac:grpSpMkLst>
        </pc:grpChg>
        <pc:grpChg chg="replST">
          <ac:chgData name="Abdessamad Derraz" userId="4c6d9526346a9ae3" providerId="LiveId" clId="{BE2978C2-303F-416D-B1C8-80E307FEDC23}" dt="2021-11-12T10:18:30.577" v="534"/>
          <ac:grpSpMkLst>
            <pc:docMk/>
            <pc:sldMk cId="0" sldId="291"/>
            <ac:grpSpMk id="1683" creationId="{00000000-0000-0000-0000-000000000000}"/>
          </ac:grpSpMkLst>
        </pc:grpChg>
        <pc:grpChg chg="replST">
          <ac:chgData name="Abdessamad Derraz" userId="4c6d9526346a9ae3" providerId="LiveId" clId="{BE2978C2-303F-416D-B1C8-80E307FEDC23}" dt="2021-11-12T10:18:30.589" v="535"/>
          <ac:grpSpMkLst>
            <pc:docMk/>
            <pc:sldMk cId="0" sldId="291"/>
            <ac:grpSpMk id="1692" creationId="{00000000-0000-0000-0000-000000000000}"/>
          </ac:grpSpMkLst>
        </pc:grpChg>
        <pc:grpChg chg="replST">
          <ac:chgData name="Abdessamad Derraz" userId="4c6d9526346a9ae3" providerId="LiveId" clId="{BE2978C2-303F-416D-B1C8-80E307FEDC23}" dt="2021-11-12T10:18:30.602" v="536"/>
          <ac:grpSpMkLst>
            <pc:docMk/>
            <pc:sldMk cId="0" sldId="291"/>
            <ac:grpSpMk id="1714" creationId="{00000000-0000-0000-0000-000000000000}"/>
          </ac:grpSpMkLst>
        </pc:grpChg>
        <pc:grpChg chg="replST">
          <ac:chgData name="Abdessamad Derraz" userId="4c6d9526346a9ae3" providerId="LiveId" clId="{BE2978C2-303F-416D-B1C8-80E307FEDC23}" dt="2021-11-12T10:18:30.615" v="537"/>
          <ac:grpSpMkLst>
            <pc:docMk/>
            <pc:sldMk cId="0" sldId="291"/>
            <ac:grpSpMk id="1719" creationId="{00000000-0000-0000-0000-000000000000}"/>
          </ac:grpSpMkLst>
        </pc:grpChg>
        <pc:grpChg chg="replST">
          <ac:chgData name="Abdessamad Derraz" userId="4c6d9526346a9ae3" providerId="LiveId" clId="{BE2978C2-303F-416D-B1C8-80E307FEDC23}" dt="2021-11-12T10:18:30.627" v="538"/>
          <ac:grpSpMkLst>
            <pc:docMk/>
            <pc:sldMk cId="0" sldId="291"/>
            <ac:grpSpMk id="1732" creationId="{00000000-0000-0000-0000-000000000000}"/>
          </ac:grpSpMkLst>
        </pc:grpChg>
        <pc:grpChg chg="replST">
          <ac:chgData name="Abdessamad Derraz" userId="4c6d9526346a9ae3" providerId="LiveId" clId="{BE2978C2-303F-416D-B1C8-80E307FEDC23}" dt="2021-11-12T10:18:30.642" v="539"/>
          <ac:grpSpMkLst>
            <pc:docMk/>
            <pc:sldMk cId="0" sldId="291"/>
            <ac:grpSpMk id="1735" creationId="{00000000-0000-0000-0000-000000000000}"/>
          </ac:grpSpMkLst>
        </pc:grpChg>
        <pc:grpChg chg="replST">
          <ac:chgData name="Abdessamad Derraz" userId="4c6d9526346a9ae3" providerId="LiveId" clId="{BE2978C2-303F-416D-B1C8-80E307FEDC23}" dt="2021-11-12T10:18:30.714" v="544"/>
          <ac:grpSpMkLst>
            <pc:docMk/>
            <pc:sldMk cId="0" sldId="291"/>
            <ac:grpSpMk id="1743" creationId="{00000000-0000-0000-0000-000000000000}"/>
          </ac:grpSpMkLst>
        </pc:grpChg>
        <pc:grpChg chg="replST">
          <ac:chgData name="Abdessamad Derraz" userId="4c6d9526346a9ae3" providerId="LiveId" clId="{BE2978C2-303F-416D-B1C8-80E307FEDC23}" dt="2021-11-12T10:18:30.727" v="545"/>
          <ac:grpSpMkLst>
            <pc:docMk/>
            <pc:sldMk cId="0" sldId="291"/>
            <ac:grpSpMk id="1746" creationId="{00000000-0000-0000-0000-000000000000}"/>
          </ac:grpSpMkLst>
        </pc:grpChg>
        <pc:grpChg chg="replST">
          <ac:chgData name="Abdessamad Derraz" userId="4c6d9526346a9ae3" providerId="LiveId" clId="{BE2978C2-303F-416D-B1C8-80E307FEDC23}" dt="2021-11-12T10:18:30.741" v="546"/>
          <ac:grpSpMkLst>
            <pc:docMk/>
            <pc:sldMk cId="0" sldId="291"/>
            <ac:grpSpMk id="1749" creationId="{00000000-0000-0000-0000-000000000000}"/>
          </ac:grpSpMkLst>
        </pc:grpChg>
        <pc:grpChg chg="replST">
          <ac:chgData name="Abdessamad Derraz" userId="4c6d9526346a9ae3" providerId="LiveId" clId="{BE2978C2-303F-416D-B1C8-80E307FEDC23}" dt="2021-11-12T10:18:30.753" v="547"/>
          <ac:grpSpMkLst>
            <pc:docMk/>
            <pc:sldMk cId="0" sldId="291"/>
            <ac:grpSpMk id="1752" creationId="{00000000-0000-0000-0000-000000000000}"/>
          </ac:grpSpMkLst>
        </pc:grpChg>
        <pc:grpChg chg="replST">
          <ac:chgData name="Abdessamad Derraz" userId="4c6d9526346a9ae3" providerId="LiveId" clId="{BE2978C2-303F-416D-B1C8-80E307FEDC23}" dt="2021-11-12T10:18:30.766" v="548"/>
          <ac:grpSpMkLst>
            <pc:docMk/>
            <pc:sldMk cId="0" sldId="291"/>
            <ac:grpSpMk id="1755" creationId="{00000000-0000-0000-0000-000000000000}"/>
          </ac:grpSpMkLst>
        </pc:grpChg>
        <pc:grpChg chg="replST">
          <ac:chgData name="Abdessamad Derraz" userId="4c6d9526346a9ae3" providerId="LiveId" clId="{BE2978C2-303F-416D-B1C8-80E307FEDC23}" dt="2021-11-12T10:18:30.785" v="549"/>
          <ac:grpSpMkLst>
            <pc:docMk/>
            <pc:sldMk cId="0" sldId="291"/>
            <ac:grpSpMk id="1758" creationId="{00000000-0000-0000-0000-000000000000}"/>
          </ac:grpSpMkLst>
        </pc:grpChg>
        <pc:grpChg chg="replST">
          <ac:chgData name="Abdessamad Derraz" userId="4c6d9526346a9ae3" providerId="LiveId" clId="{BE2978C2-303F-416D-B1C8-80E307FEDC23}" dt="2021-11-12T10:18:30.798" v="550"/>
          <ac:grpSpMkLst>
            <pc:docMk/>
            <pc:sldMk cId="0" sldId="291"/>
            <ac:grpSpMk id="1761" creationId="{00000000-0000-0000-0000-000000000000}"/>
          </ac:grpSpMkLst>
        </pc:grpChg>
        <pc:grpChg chg="replST">
          <ac:chgData name="Abdessamad Derraz" userId="4c6d9526346a9ae3" providerId="LiveId" clId="{BE2978C2-303F-416D-B1C8-80E307FEDC23}" dt="2021-11-12T10:18:30.811" v="551"/>
          <ac:grpSpMkLst>
            <pc:docMk/>
            <pc:sldMk cId="0" sldId="291"/>
            <ac:grpSpMk id="1764" creationId="{00000000-0000-0000-0000-000000000000}"/>
          </ac:grpSpMkLst>
        </pc:grpChg>
        <pc:grpChg chg="replST">
          <ac:chgData name="Abdessamad Derraz" userId="4c6d9526346a9ae3" providerId="LiveId" clId="{BE2978C2-303F-416D-B1C8-80E307FEDC23}" dt="2021-11-12T10:18:30.823" v="552"/>
          <ac:grpSpMkLst>
            <pc:docMk/>
            <pc:sldMk cId="0" sldId="291"/>
            <ac:grpSpMk id="1768" creationId="{00000000-0000-0000-0000-000000000000}"/>
          </ac:grpSpMkLst>
        </pc:grpChg>
        <pc:grpChg chg="replST">
          <ac:chgData name="Abdessamad Derraz" userId="4c6d9526346a9ae3" providerId="LiveId" clId="{BE2978C2-303F-416D-B1C8-80E307FEDC23}" dt="2021-11-12T10:18:30.836" v="553"/>
          <ac:grpSpMkLst>
            <pc:docMk/>
            <pc:sldMk cId="0" sldId="291"/>
            <ac:grpSpMk id="1772" creationId="{00000000-0000-0000-0000-000000000000}"/>
          </ac:grpSpMkLst>
        </pc:grpChg>
        <pc:grpChg chg="replST">
          <ac:chgData name="Abdessamad Derraz" userId="4c6d9526346a9ae3" providerId="LiveId" clId="{BE2978C2-303F-416D-B1C8-80E307FEDC23}" dt="2021-11-12T10:18:30.849" v="554"/>
          <ac:grpSpMkLst>
            <pc:docMk/>
            <pc:sldMk cId="0" sldId="291"/>
            <ac:grpSpMk id="1776" creationId="{00000000-0000-0000-0000-000000000000}"/>
          </ac:grpSpMkLst>
        </pc:grpChg>
        <pc:grpChg chg="replST">
          <ac:chgData name="Abdessamad Derraz" userId="4c6d9526346a9ae3" providerId="LiveId" clId="{BE2978C2-303F-416D-B1C8-80E307FEDC23}" dt="2021-11-12T10:18:30.861" v="555"/>
          <ac:grpSpMkLst>
            <pc:docMk/>
            <pc:sldMk cId="0" sldId="291"/>
            <ac:grpSpMk id="1780" creationId="{00000000-0000-0000-0000-000000000000}"/>
          </ac:grpSpMkLst>
        </pc:grpChg>
        <pc:grpChg chg="replST">
          <ac:chgData name="Abdessamad Derraz" userId="4c6d9526346a9ae3" providerId="LiveId" clId="{BE2978C2-303F-416D-B1C8-80E307FEDC23}" dt="2021-11-12T10:18:30.948" v="562"/>
          <ac:grpSpMkLst>
            <pc:docMk/>
            <pc:sldMk cId="0" sldId="291"/>
            <ac:grpSpMk id="1789" creationId="{00000000-0000-0000-0000-000000000000}"/>
          </ac:grpSpMkLst>
        </pc:grpChg>
        <pc:grpChg chg="replST">
          <ac:chgData name="Abdessamad Derraz" userId="4c6d9526346a9ae3" providerId="LiveId" clId="{BE2978C2-303F-416D-B1C8-80E307FEDC23}" dt="2021-11-12T10:18:30.972" v="563"/>
          <ac:grpSpMkLst>
            <pc:docMk/>
            <pc:sldMk cId="0" sldId="291"/>
            <ac:grpSpMk id="1792" creationId="{00000000-0000-0000-0000-000000000000}"/>
          </ac:grpSpMkLst>
        </pc:grpChg>
        <pc:grpChg chg="replST">
          <ac:chgData name="Abdessamad Derraz" userId="4c6d9526346a9ae3" providerId="LiveId" clId="{BE2978C2-303F-416D-B1C8-80E307FEDC23}" dt="2021-11-12T10:18:30.986" v="564"/>
          <ac:grpSpMkLst>
            <pc:docMk/>
            <pc:sldMk cId="0" sldId="291"/>
            <ac:grpSpMk id="1795" creationId="{00000000-0000-0000-0000-000000000000}"/>
          </ac:grpSpMkLst>
        </pc:grpChg>
        <pc:grpChg chg="replST">
          <ac:chgData name="Abdessamad Derraz" userId="4c6d9526346a9ae3" providerId="LiveId" clId="{BE2978C2-303F-416D-B1C8-80E307FEDC23}" dt="2021-11-12T10:18:31.038" v="568"/>
          <ac:grpSpMkLst>
            <pc:docMk/>
            <pc:sldMk cId="0" sldId="291"/>
            <ac:grpSpMk id="1801" creationId="{00000000-0000-0000-0000-000000000000}"/>
          </ac:grpSpMkLst>
        </pc:grpChg>
        <pc:grpChg chg="replST">
          <ac:chgData name="Abdessamad Derraz" userId="4c6d9526346a9ae3" providerId="LiveId" clId="{BE2978C2-303F-416D-B1C8-80E307FEDC23}" dt="2021-11-12T10:18:31.050" v="569"/>
          <ac:grpSpMkLst>
            <pc:docMk/>
            <pc:sldMk cId="0" sldId="291"/>
            <ac:grpSpMk id="1811" creationId="{00000000-0000-0000-0000-000000000000}"/>
          </ac:grpSpMkLst>
        </pc:grpChg>
        <pc:grpChg chg="replST">
          <ac:chgData name="Abdessamad Derraz" userId="4c6d9526346a9ae3" providerId="LiveId" clId="{BE2978C2-303F-416D-B1C8-80E307FEDC23}" dt="2021-11-12T10:18:31.063" v="570"/>
          <ac:grpSpMkLst>
            <pc:docMk/>
            <pc:sldMk cId="0" sldId="291"/>
            <ac:grpSpMk id="1814" creationId="{00000000-0000-0000-0000-000000000000}"/>
          </ac:grpSpMkLst>
        </pc:grpChg>
        <pc:grpChg chg="replST">
          <ac:chgData name="Abdessamad Derraz" userId="4c6d9526346a9ae3" providerId="LiveId" clId="{BE2978C2-303F-416D-B1C8-80E307FEDC23}" dt="2021-11-12T10:18:31.077" v="571"/>
          <ac:grpSpMkLst>
            <pc:docMk/>
            <pc:sldMk cId="0" sldId="291"/>
            <ac:grpSpMk id="1835"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292"/>
        </pc:sldMkLst>
        <pc:spChg chg="replST">
          <ac:chgData name="Abdessamad Derraz" userId="4c6d9526346a9ae3" providerId="LiveId" clId="{BE2978C2-303F-416D-B1C8-80E307FEDC23}" dt="2021-11-12T10:18:31.271" v="586"/>
          <ac:spMkLst>
            <pc:docMk/>
            <pc:sldMk cId="0" sldId="292"/>
            <ac:spMk id="3570" creationId="{00000000-0000-0000-0000-000000000000}"/>
          </ac:spMkLst>
        </pc:spChg>
        <pc:spChg chg="replST">
          <ac:chgData name="Abdessamad Derraz" userId="4c6d9526346a9ae3" providerId="LiveId" clId="{BE2978C2-303F-416D-B1C8-80E307FEDC23}" dt="2021-11-12T10:18:31.308" v="589"/>
          <ac:spMkLst>
            <pc:docMk/>
            <pc:sldMk cId="0" sldId="292"/>
            <ac:spMk id="3579" creationId="{00000000-0000-0000-0000-000000000000}"/>
          </ac:spMkLst>
        </pc:spChg>
        <pc:spChg chg="replST">
          <ac:chgData name="Abdessamad Derraz" userId="4c6d9526346a9ae3" providerId="LiveId" clId="{BE2978C2-303F-416D-B1C8-80E307FEDC23}" dt="2021-11-12T10:18:31.334" v="591"/>
          <ac:spMkLst>
            <pc:docMk/>
            <pc:sldMk cId="0" sldId="292"/>
            <ac:spMk id="3583" creationId="{00000000-0000-0000-0000-000000000000}"/>
          </ac:spMkLst>
        </pc:spChg>
        <pc:spChg chg="replST">
          <ac:chgData name="Abdessamad Derraz" userId="4c6d9526346a9ae3" providerId="LiveId" clId="{BE2978C2-303F-416D-B1C8-80E307FEDC23}" dt="2021-11-12T10:18:31.346" v="592"/>
          <ac:spMkLst>
            <pc:docMk/>
            <pc:sldMk cId="0" sldId="292"/>
            <ac:spMk id="3584" creationId="{00000000-0000-0000-0000-000000000000}"/>
          </ac:spMkLst>
        </pc:spChg>
        <pc:grpChg chg="replST">
          <ac:chgData name="Abdessamad Derraz" userId="4c6d9526346a9ae3" providerId="LiveId" clId="{BE2978C2-303F-416D-B1C8-80E307FEDC23}" dt="2021-11-12T10:18:31.158" v="577"/>
          <ac:grpSpMkLst>
            <pc:docMk/>
            <pc:sldMk cId="0" sldId="292"/>
            <ac:grpSpMk id="1923" creationId="{00000000-0000-0000-0000-000000000000}"/>
          </ac:grpSpMkLst>
        </pc:grpChg>
        <pc:grpChg chg="replST">
          <ac:chgData name="Abdessamad Derraz" userId="4c6d9526346a9ae3" providerId="LiveId" clId="{BE2978C2-303F-416D-B1C8-80E307FEDC23}" dt="2021-11-12T10:18:31.172" v="579"/>
          <ac:grpSpMkLst>
            <pc:docMk/>
            <pc:sldMk cId="0" sldId="292"/>
            <ac:grpSpMk id="1930" creationId="{00000000-0000-0000-0000-000000000000}"/>
          </ac:grpSpMkLst>
        </pc:grpChg>
        <pc:grpChg chg="replST">
          <ac:chgData name="Abdessamad Derraz" userId="4c6d9526346a9ae3" providerId="LiveId" clId="{BE2978C2-303F-416D-B1C8-80E307FEDC23}" dt="2021-11-12T10:18:31.186" v="580"/>
          <ac:grpSpMkLst>
            <pc:docMk/>
            <pc:sldMk cId="0" sldId="292"/>
            <ac:grpSpMk id="3503" creationId="{00000000-0000-0000-0000-000000000000}"/>
          </ac:grpSpMkLst>
        </pc:grpChg>
        <pc:grpChg chg="replST">
          <ac:chgData name="Abdessamad Derraz" userId="4c6d9526346a9ae3" providerId="LiveId" clId="{BE2978C2-303F-416D-B1C8-80E307FEDC23}" dt="2021-11-12T10:18:31.199" v="581"/>
          <ac:grpSpMkLst>
            <pc:docMk/>
            <pc:sldMk cId="0" sldId="292"/>
            <ac:grpSpMk id="3555" creationId="{00000000-0000-0000-0000-000000000000}"/>
          </ac:grpSpMkLst>
        </pc:grpChg>
        <pc:grpChg chg="replST">
          <ac:chgData name="Abdessamad Derraz" userId="4c6d9526346a9ae3" providerId="LiveId" clId="{BE2978C2-303F-416D-B1C8-80E307FEDC23}" dt="2021-11-12T10:18:31.211" v="582"/>
          <ac:grpSpMkLst>
            <pc:docMk/>
            <pc:sldMk cId="0" sldId="292"/>
            <ac:grpSpMk id="3558" creationId="{00000000-0000-0000-0000-000000000000}"/>
          </ac:grpSpMkLst>
        </pc:grpChg>
        <pc:grpChg chg="replST">
          <ac:chgData name="Abdessamad Derraz" userId="4c6d9526346a9ae3" providerId="LiveId" clId="{BE2978C2-303F-416D-B1C8-80E307FEDC23}" dt="2021-11-12T10:18:31.234" v="583"/>
          <ac:grpSpMkLst>
            <pc:docMk/>
            <pc:sldMk cId="0" sldId="292"/>
            <ac:grpSpMk id="3561" creationId="{00000000-0000-0000-0000-000000000000}"/>
          </ac:grpSpMkLst>
        </pc:grpChg>
        <pc:grpChg chg="replST">
          <ac:chgData name="Abdessamad Derraz" userId="4c6d9526346a9ae3" providerId="LiveId" clId="{BE2978C2-303F-416D-B1C8-80E307FEDC23}" dt="2021-11-12T10:18:31.246" v="584"/>
          <ac:grpSpMkLst>
            <pc:docMk/>
            <pc:sldMk cId="0" sldId="292"/>
            <ac:grpSpMk id="3564" creationId="{00000000-0000-0000-0000-000000000000}"/>
          </ac:grpSpMkLst>
        </pc:grpChg>
        <pc:grpChg chg="replST">
          <ac:chgData name="Abdessamad Derraz" userId="4c6d9526346a9ae3" providerId="LiveId" clId="{BE2978C2-303F-416D-B1C8-80E307FEDC23}" dt="2021-11-12T10:18:31.258" v="585"/>
          <ac:grpSpMkLst>
            <pc:docMk/>
            <pc:sldMk cId="0" sldId="292"/>
            <ac:grpSpMk id="3567" creationId="{00000000-0000-0000-0000-000000000000}"/>
          </ac:grpSpMkLst>
        </pc:grpChg>
        <pc:grpChg chg="replST">
          <ac:chgData name="Abdessamad Derraz" userId="4c6d9526346a9ae3" providerId="LiveId" clId="{BE2978C2-303F-416D-B1C8-80E307FEDC23}" dt="2021-11-12T10:18:31.283" v="587"/>
          <ac:grpSpMkLst>
            <pc:docMk/>
            <pc:sldMk cId="0" sldId="292"/>
            <ac:grpSpMk id="3571" creationId="{00000000-0000-0000-0000-000000000000}"/>
          </ac:grpSpMkLst>
        </pc:grpChg>
        <pc:grpChg chg="replST">
          <ac:chgData name="Abdessamad Derraz" userId="4c6d9526346a9ae3" providerId="LiveId" clId="{BE2978C2-303F-416D-B1C8-80E307FEDC23}" dt="2021-11-12T10:18:31.296" v="588"/>
          <ac:grpSpMkLst>
            <pc:docMk/>
            <pc:sldMk cId="0" sldId="292"/>
            <ac:grpSpMk id="3575" creationId="{00000000-0000-0000-0000-000000000000}"/>
          </ac:grpSpMkLst>
        </pc:grpChg>
        <pc:grpChg chg="replST">
          <ac:chgData name="Abdessamad Derraz" userId="4c6d9526346a9ae3" providerId="LiveId" clId="{BE2978C2-303F-416D-B1C8-80E307FEDC23}" dt="2021-11-12T10:18:31.322" v="590"/>
          <ac:grpSpMkLst>
            <pc:docMk/>
            <pc:sldMk cId="0" sldId="292"/>
            <ac:grpSpMk id="3580" creationId="{00000000-0000-0000-0000-000000000000}"/>
          </ac:grpSpMkLst>
        </pc:grpChg>
        <pc:grpChg chg="replST">
          <ac:chgData name="Abdessamad Derraz" userId="4c6d9526346a9ae3" providerId="LiveId" clId="{BE2978C2-303F-416D-B1C8-80E307FEDC23}" dt="2021-11-12T10:18:31.359" v="593"/>
          <ac:grpSpMkLst>
            <pc:docMk/>
            <pc:sldMk cId="0" sldId="292"/>
            <ac:grpSpMk id="3585" creationId="{00000000-0000-0000-0000-000000000000}"/>
          </ac:grpSpMkLst>
        </pc:grpChg>
        <pc:grpChg chg="replST">
          <ac:chgData name="Abdessamad Derraz" userId="4c6d9526346a9ae3" providerId="LiveId" clId="{BE2978C2-303F-416D-B1C8-80E307FEDC23}" dt="2021-11-12T10:18:31.372" v="594"/>
          <ac:grpSpMkLst>
            <pc:docMk/>
            <pc:sldMk cId="0" sldId="292"/>
            <ac:grpSpMk id="3596" creationId="{00000000-0000-0000-0000-000000000000}"/>
          </ac:grpSpMkLst>
        </pc:grpChg>
        <pc:grpChg chg="replST">
          <ac:chgData name="Abdessamad Derraz" userId="4c6d9526346a9ae3" providerId="LiveId" clId="{BE2978C2-303F-416D-B1C8-80E307FEDC23}" dt="2021-11-12T10:18:31.397" v="595"/>
          <ac:grpSpMkLst>
            <pc:docMk/>
            <pc:sldMk cId="0" sldId="292"/>
            <ac:grpSpMk id="3609" creationId="{00000000-0000-0000-0000-000000000000}"/>
          </ac:grpSpMkLst>
        </pc:grpChg>
        <pc:grpChg chg="replST">
          <ac:chgData name="Abdessamad Derraz" userId="4c6d9526346a9ae3" providerId="LiveId" clId="{BE2978C2-303F-416D-B1C8-80E307FEDC23}" dt="2021-11-12T10:18:31.456" v="596"/>
          <ac:grpSpMkLst>
            <pc:docMk/>
            <pc:sldMk cId="0" sldId="292"/>
            <ac:grpSpMk id="3622" creationId="{00000000-0000-0000-0000-000000000000}"/>
          </ac:grpSpMkLst>
        </pc:grpChg>
        <pc:grpChg chg="replST">
          <ac:chgData name="Abdessamad Derraz" userId="4c6d9526346a9ae3" providerId="LiveId" clId="{BE2978C2-303F-416D-B1C8-80E307FEDC23}" dt="2021-11-12T10:18:31.560" v="597"/>
          <ac:grpSpMkLst>
            <pc:docMk/>
            <pc:sldMk cId="0" sldId="292"/>
            <ac:grpSpMk id="3639" creationId="{00000000-0000-0000-0000-000000000000}"/>
          </ac:grpSpMkLst>
        </pc:grpChg>
        <pc:grpChg chg="replST">
          <ac:chgData name="Abdessamad Derraz" userId="4c6d9526346a9ae3" providerId="LiveId" clId="{BE2978C2-303F-416D-B1C8-80E307FEDC23}" dt="2021-11-12T10:18:31.573" v="598"/>
          <ac:grpSpMkLst>
            <pc:docMk/>
            <pc:sldMk cId="0" sldId="292"/>
            <ac:grpSpMk id="7607"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293"/>
        </pc:sldMkLst>
        <pc:grpChg chg="replST">
          <ac:chgData name="Abdessamad Derraz" userId="4c6d9526346a9ae3" providerId="LiveId" clId="{BE2978C2-303F-416D-B1C8-80E307FEDC23}" dt="2021-11-12T10:18:31.588" v="599"/>
          <ac:grpSpMkLst>
            <pc:docMk/>
            <pc:sldMk cId="0" sldId="293"/>
            <ac:grpSpMk id="8423" creationId="{00000000-0000-0000-0000-000000000000}"/>
          </ac:grpSpMkLst>
        </pc:grpChg>
        <pc:grpChg chg="replST">
          <ac:chgData name="Abdessamad Derraz" userId="4c6d9526346a9ae3" providerId="LiveId" clId="{BE2978C2-303F-416D-B1C8-80E307FEDC23}" dt="2021-11-12T10:18:31.601" v="601"/>
          <ac:grpSpMkLst>
            <pc:docMk/>
            <pc:sldMk cId="0" sldId="293"/>
            <ac:grpSpMk id="8438" creationId="{00000000-0000-0000-0000-000000000000}"/>
          </ac:grpSpMkLst>
        </pc:grpChg>
        <pc:grpChg chg="replST">
          <ac:chgData name="Abdessamad Derraz" userId="4c6d9526346a9ae3" providerId="LiveId" clId="{BE2978C2-303F-416D-B1C8-80E307FEDC23}" dt="2021-11-12T10:18:31.612" v="602"/>
          <ac:grpSpMkLst>
            <pc:docMk/>
            <pc:sldMk cId="0" sldId="293"/>
            <ac:grpSpMk id="8460" creationId="{00000000-0000-0000-0000-000000000000}"/>
          </ac:grpSpMkLst>
        </pc:grpChg>
        <pc:grpChg chg="replST">
          <ac:chgData name="Abdessamad Derraz" userId="4c6d9526346a9ae3" providerId="LiveId" clId="{BE2978C2-303F-416D-B1C8-80E307FEDC23}" dt="2021-11-12T10:18:31.626" v="603"/>
          <ac:grpSpMkLst>
            <pc:docMk/>
            <pc:sldMk cId="0" sldId="293"/>
            <ac:grpSpMk id="8481" creationId="{00000000-0000-0000-0000-000000000000}"/>
          </ac:grpSpMkLst>
        </pc:grpChg>
        <pc:grpChg chg="replST">
          <ac:chgData name="Abdessamad Derraz" userId="4c6d9526346a9ae3" providerId="LiveId" clId="{BE2978C2-303F-416D-B1C8-80E307FEDC23}" dt="2021-11-12T10:18:31.638" v="604"/>
          <ac:grpSpMkLst>
            <pc:docMk/>
            <pc:sldMk cId="0" sldId="293"/>
            <ac:grpSpMk id="8491" creationId="{00000000-0000-0000-0000-000000000000}"/>
          </ac:grpSpMkLst>
        </pc:grpChg>
        <pc:grpChg chg="replST">
          <ac:chgData name="Abdessamad Derraz" userId="4c6d9526346a9ae3" providerId="LiveId" clId="{BE2978C2-303F-416D-B1C8-80E307FEDC23}" dt="2021-11-12T10:18:31.650" v="605"/>
          <ac:grpSpMkLst>
            <pc:docMk/>
            <pc:sldMk cId="0" sldId="293"/>
            <ac:grpSpMk id="8497" creationId="{00000000-0000-0000-0000-000000000000}"/>
          </ac:grpSpMkLst>
        </pc:grpChg>
        <pc:grpChg chg="replST">
          <ac:chgData name="Abdessamad Derraz" userId="4c6d9526346a9ae3" providerId="LiveId" clId="{BE2978C2-303F-416D-B1C8-80E307FEDC23}" dt="2021-11-12T10:18:31.663" v="606"/>
          <ac:grpSpMkLst>
            <pc:docMk/>
            <pc:sldMk cId="0" sldId="293"/>
            <ac:grpSpMk id="8504" creationId="{00000000-0000-0000-0000-000000000000}"/>
          </ac:grpSpMkLst>
        </pc:grpChg>
        <pc:grpChg chg="replST">
          <ac:chgData name="Abdessamad Derraz" userId="4c6d9526346a9ae3" providerId="LiveId" clId="{BE2978C2-303F-416D-B1C8-80E307FEDC23}" dt="2021-11-12T10:18:31.676" v="607"/>
          <ac:grpSpMkLst>
            <pc:docMk/>
            <pc:sldMk cId="0" sldId="293"/>
            <ac:grpSpMk id="8513" creationId="{00000000-0000-0000-0000-000000000000}"/>
          </ac:grpSpMkLst>
        </pc:grpChg>
        <pc:grpChg chg="replST">
          <ac:chgData name="Abdessamad Derraz" userId="4c6d9526346a9ae3" providerId="LiveId" clId="{BE2978C2-303F-416D-B1C8-80E307FEDC23}" dt="2021-11-12T10:18:31.688" v="608"/>
          <ac:grpSpMkLst>
            <pc:docMk/>
            <pc:sldMk cId="0" sldId="293"/>
            <ac:grpSpMk id="8525" creationId="{00000000-0000-0000-0000-000000000000}"/>
          </ac:grpSpMkLst>
        </pc:grpChg>
        <pc:grpChg chg="replST">
          <ac:chgData name="Abdessamad Derraz" userId="4c6d9526346a9ae3" providerId="LiveId" clId="{BE2978C2-303F-416D-B1C8-80E307FEDC23}" dt="2021-11-12T10:18:31.701" v="609"/>
          <ac:grpSpMkLst>
            <pc:docMk/>
            <pc:sldMk cId="0" sldId="293"/>
            <ac:grpSpMk id="8531" creationId="{00000000-0000-0000-0000-000000000000}"/>
          </ac:grpSpMkLst>
        </pc:grpChg>
        <pc:grpChg chg="replST">
          <ac:chgData name="Abdessamad Derraz" userId="4c6d9526346a9ae3" providerId="LiveId" clId="{BE2978C2-303F-416D-B1C8-80E307FEDC23}" dt="2021-11-12T10:18:31.714" v="610"/>
          <ac:grpSpMkLst>
            <pc:docMk/>
            <pc:sldMk cId="0" sldId="293"/>
            <ac:grpSpMk id="8541" creationId="{00000000-0000-0000-0000-000000000000}"/>
          </ac:grpSpMkLst>
        </pc:grpChg>
        <pc:grpChg chg="replST">
          <ac:chgData name="Abdessamad Derraz" userId="4c6d9526346a9ae3" providerId="LiveId" clId="{BE2978C2-303F-416D-B1C8-80E307FEDC23}" dt="2021-11-12T10:18:31.727" v="611"/>
          <ac:grpSpMkLst>
            <pc:docMk/>
            <pc:sldMk cId="0" sldId="293"/>
            <ac:grpSpMk id="8555" creationId="{00000000-0000-0000-0000-000000000000}"/>
          </ac:grpSpMkLst>
        </pc:grpChg>
        <pc:grpChg chg="replST">
          <ac:chgData name="Abdessamad Derraz" userId="4c6d9526346a9ae3" providerId="LiveId" clId="{BE2978C2-303F-416D-B1C8-80E307FEDC23}" dt="2021-11-12T10:18:31.741" v="612"/>
          <ac:grpSpMkLst>
            <pc:docMk/>
            <pc:sldMk cId="0" sldId="293"/>
            <ac:grpSpMk id="8578" creationId="{00000000-0000-0000-0000-000000000000}"/>
          </ac:grpSpMkLst>
        </pc:grpChg>
        <pc:grpChg chg="replST">
          <ac:chgData name="Abdessamad Derraz" userId="4c6d9526346a9ae3" providerId="LiveId" clId="{BE2978C2-303F-416D-B1C8-80E307FEDC23}" dt="2021-11-12T10:18:31.754" v="613"/>
          <ac:grpSpMkLst>
            <pc:docMk/>
            <pc:sldMk cId="0" sldId="293"/>
            <ac:grpSpMk id="8595" creationId="{00000000-0000-0000-0000-000000000000}"/>
          </ac:grpSpMkLst>
        </pc:grpChg>
        <pc:grpChg chg="replST">
          <ac:chgData name="Abdessamad Derraz" userId="4c6d9526346a9ae3" providerId="LiveId" clId="{BE2978C2-303F-416D-B1C8-80E307FEDC23}" dt="2021-11-12T10:18:31.766" v="614"/>
          <ac:grpSpMkLst>
            <pc:docMk/>
            <pc:sldMk cId="0" sldId="293"/>
            <ac:grpSpMk id="8606" creationId="{00000000-0000-0000-0000-000000000000}"/>
          </ac:grpSpMkLst>
        </pc:grpChg>
        <pc:grpChg chg="replST">
          <ac:chgData name="Abdessamad Derraz" userId="4c6d9526346a9ae3" providerId="LiveId" clId="{BE2978C2-303F-416D-B1C8-80E307FEDC23}" dt="2021-11-12T10:18:31.779" v="615"/>
          <ac:grpSpMkLst>
            <pc:docMk/>
            <pc:sldMk cId="0" sldId="293"/>
            <ac:grpSpMk id="8667" creationId="{00000000-0000-0000-0000-000000000000}"/>
          </ac:grpSpMkLst>
        </pc:grpChg>
        <pc:grpChg chg="replST">
          <ac:chgData name="Abdessamad Derraz" userId="4c6d9526346a9ae3" providerId="LiveId" clId="{BE2978C2-303F-416D-B1C8-80E307FEDC23}" dt="2021-11-12T10:18:31.792" v="616"/>
          <ac:grpSpMkLst>
            <pc:docMk/>
            <pc:sldMk cId="0" sldId="293"/>
            <ac:grpSpMk id="8700" creationId="{00000000-0000-0000-0000-000000000000}"/>
          </ac:grpSpMkLst>
        </pc:grpChg>
        <pc:grpChg chg="replST">
          <ac:chgData name="Abdessamad Derraz" userId="4c6d9526346a9ae3" providerId="LiveId" clId="{BE2978C2-303F-416D-B1C8-80E307FEDC23}" dt="2021-11-12T10:18:31.805" v="617"/>
          <ac:grpSpMkLst>
            <pc:docMk/>
            <pc:sldMk cId="0" sldId="293"/>
            <ac:grpSpMk id="8707" creationId="{00000000-0000-0000-0000-000000000000}"/>
          </ac:grpSpMkLst>
        </pc:grpChg>
        <pc:grpChg chg="replST">
          <ac:chgData name="Abdessamad Derraz" userId="4c6d9526346a9ae3" providerId="LiveId" clId="{BE2978C2-303F-416D-B1C8-80E307FEDC23}" dt="2021-11-12T10:18:31.818" v="618"/>
          <ac:grpSpMkLst>
            <pc:docMk/>
            <pc:sldMk cId="0" sldId="293"/>
            <ac:grpSpMk id="8720" creationId="{00000000-0000-0000-0000-000000000000}"/>
          </ac:grpSpMkLst>
        </pc:grpChg>
        <pc:grpChg chg="replST">
          <ac:chgData name="Abdessamad Derraz" userId="4c6d9526346a9ae3" providerId="LiveId" clId="{BE2978C2-303F-416D-B1C8-80E307FEDC23}" dt="2021-11-12T10:18:31.830" v="619"/>
          <ac:grpSpMkLst>
            <pc:docMk/>
            <pc:sldMk cId="0" sldId="293"/>
            <ac:grpSpMk id="8744" creationId="{00000000-0000-0000-0000-000000000000}"/>
          </ac:grpSpMkLst>
        </pc:grpChg>
        <pc:grpChg chg="replST">
          <ac:chgData name="Abdessamad Derraz" userId="4c6d9526346a9ae3" providerId="LiveId" clId="{BE2978C2-303F-416D-B1C8-80E307FEDC23}" dt="2021-11-12T10:18:31.843" v="620"/>
          <ac:grpSpMkLst>
            <pc:docMk/>
            <pc:sldMk cId="0" sldId="293"/>
            <ac:grpSpMk id="8778" creationId="{00000000-0000-0000-0000-000000000000}"/>
          </ac:grpSpMkLst>
        </pc:grpChg>
        <pc:grpChg chg="replST">
          <ac:chgData name="Abdessamad Derraz" userId="4c6d9526346a9ae3" providerId="LiveId" clId="{BE2978C2-303F-416D-B1C8-80E307FEDC23}" dt="2021-11-12T10:18:31.855" v="621"/>
          <ac:grpSpMkLst>
            <pc:docMk/>
            <pc:sldMk cId="0" sldId="293"/>
            <ac:grpSpMk id="8785" creationId="{00000000-0000-0000-0000-000000000000}"/>
          </ac:grpSpMkLst>
        </pc:grpChg>
        <pc:grpChg chg="replST">
          <ac:chgData name="Abdessamad Derraz" userId="4c6d9526346a9ae3" providerId="LiveId" clId="{BE2978C2-303F-416D-B1C8-80E307FEDC23}" dt="2021-11-12T10:18:31.869" v="622"/>
          <ac:grpSpMkLst>
            <pc:docMk/>
            <pc:sldMk cId="0" sldId="293"/>
            <ac:grpSpMk id="8791" creationId="{00000000-0000-0000-0000-000000000000}"/>
          </ac:grpSpMkLst>
        </pc:grpChg>
      </pc:sldChg>
      <pc:sldChg chg="modSp del mod">
        <pc:chgData name="Abdessamad Derraz" userId="4c6d9526346a9ae3" providerId="LiveId" clId="{BE2978C2-303F-416D-B1C8-80E307FEDC23}" dt="2021-11-26T22:01:37.496" v="18952" actId="47"/>
        <pc:sldMkLst>
          <pc:docMk/>
          <pc:sldMk cId="0" sldId="294"/>
        </pc:sldMkLst>
        <pc:grpChg chg="replST">
          <ac:chgData name="Abdessamad Derraz" userId="4c6d9526346a9ae3" providerId="LiveId" clId="{BE2978C2-303F-416D-B1C8-80E307FEDC23}" dt="2021-11-12T10:18:31.893" v="623"/>
          <ac:grpSpMkLst>
            <pc:docMk/>
            <pc:sldMk cId="0" sldId="294"/>
            <ac:grpSpMk id="8850" creationId="{00000000-0000-0000-0000-000000000000}"/>
          </ac:grpSpMkLst>
        </pc:grpChg>
        <pc:grpChg chg="replST">
          <ac:chgData name="Abdessamad Derraz" userId="4c6d9526346a9ae3" providerId="LiveId" clId="{BE2978C2-303F-416D-B1C8-80E307FEDC23}" dt="2021-11-12T10:18:31.918" v="625"/>
          <ac:grpSpMkLst>
            <pc:docMk/>
            <pc:sldMk cId="0" sldId="294"/>
            <ac:grpSpMk id="8882" creationId="{00000000-0000-0000-0000-000000000000}"/>
          </ac:grpSpMkLst>
        </pc:grpChg>
        <pc:grpChg chg="replST">
          <ac:chgData name="Abdessamad Derraz" userId="4c6d9526346a9ae3" providerId="LiveId" clId="{BE2978C2-303F-416D-B1C8-80E307FEDC23}" dt="2021-11-12T10:18:31.958" v="628"/>
          <ac:grpSpMkLst>
            <pc:docMk/>
            <pc:sldMk cId="0" sldId="294"/>
            <ac:grpSpMk id="8919" creationId="{00000000-0000-0000-0000-000000000000}"/>
          </ac:grpSpMkLst>
        </pc:grpChg>
        <pc:grpChg chg="replST">
          <ac:chgData name="Abdessamad Derraz" userId="4c6d9526346a9ae3" providerId="LiveId" clId="{BE2978C2-303F-416D-B1C8-80E307FEDC23}" dt="2021-11-12T10:18:31.983" v="630"/>
          <ac:grpSpMkLst>
            <pc:docMk/>
            <pc:sldMk cId="0" sldId="294"/>
            <ac:grpSpMk id="8957" creationId="{00000000-0000-0000-0000-000000000000}"/>
          </ac:grpSpMkLst>
        </pc:grpChg>
        <pc:grpChg chg="replST">
          <ac:chgData name="Abdessamad Derraz" userId="4c6d9526346a9ae3" providerId="LiveId" clId="{BE2978C2-303F-416D-B1C8-80E307FEDC23}" dt="2021-11-12T10:18:31.995" v="631"/>
          <ac:grpSpMkLst>
            <pc:docMk/>
            <pc:sldMk cId="0" sldId="294"/>
            <ac:grpSpMk id="8960" creationId="{00000000-0000-0000-0000-000000000000}"/>
          </ac:grpSpMkLst>
        </pc:grpChg>
        <pc:grpChg chg="replST">
          <ac:chgData name="Abdessamad Derraz" userId="4c6d9526346a9ae3" providerId="LiveId" clId="{BE2978C2-303F-416D-B1C8-80E307FEDC23}" dt="2021-11-12T10:18:32.008" v="632"/>
          <ac:grpSpMkLst>
            <pc:docMk/>
            <pc:sldMk cId="0" sldId="294"/>
            <ac:grpSpMk id="8963" creationId="{00000000-0000-0000-0000-000000000000}"/>
          </ac:grpSpMkLst>
        </pc:grpChg>
        <pc:grpChg chg="replST">
          <ac:chgData name="Abdessamad Derraz" userId="4c6d9526346a9ae3" providerId="LiveId" clId="{BE2978C2-303F-416D-B1C8-80E307FEDC23}" dt="2021-11-12T10:18:32.021" v="633"/>
          <ac:grpSpMkLst>
            <pc:docMk/>
            <pc:sldMk cId="0" sldId="294"/>
            <ac:grpSpMk id="8981" creationId="{00000000-0000-0000-0000-000000000000}"/>
          </ac:grpSpMkLst>
        </pc:grpChg>
        <pc:graphicFrameChg chg="replST">
          <ac:chgData name="Abdessamad Derraz" userId="4c6d9526346a9ae3" providerId="LiveId" clId="{BE2978C2-303F-416D-B1C8-80E307FEDC23}" dt="2021-11-12T10:18:31.906" v="624"/>
          <ac:graphicFrameMkLst>
            <pc:docMk/>
            <pc:sldMk cId="0" sldId="294"/>
            <ac:graphicFrameMk id="8881" creationId="{00000000-0000-0000-0000-000000000000}"/>
          </ac:graphicFrameMkLst>
        </pc:graphicFrameChg>
        <pc:graphicFrameChg chg="replST">
          <ac:chgData name="Abdessamad Derraz" userId="4c6d9526346a9ae3" providerId="LiveId" clId="{BE2978C2-303F-416D-B1C8-80E307FEDC23}" dt="2021-11-12T10:18:31.932" v="626"/>
          <ac:graphicFrameMkLst>
            <pc:docMk/>
            <pc:sldMk cId="0" sldId="294"/>
            <ac:graphicFrameMk id="8917" creationId="{00000000-0000-0000-0000-000000000000}"/>
          </ac:graphicFrameMkLst>
        </pc:graphicFrameChg>
        <pc:graphicFrameChg chg="replST">
          <ac:chgData name="Abdessamad Derraz" userId="4c6d9526346a9ae3" providerId="LiveId" clId="{BE2978C2-303F-416D-B1C8-80E307FEDC23}" dt="2021-11-12T10:18:31.945" v="627"/>
          <ac:graphicFrameMkLst>
            <pc:docMk/>
            <pc:sldMk cId="0" sldId="294"/>
            <ac:graphicFrameMk id="8918" creationId="{00000000-0000-0000-0000-000000000000}"/>
          </ac:graphicFrameMkLst>
        </pc:graphicFrameChg>
        <pc:graphicFrameChg chg="replST">
          <ac:chgData name="Abdessamad Derraz" userId="4c6d9526346a9ae3" providerId="LiveId" clId="{BE2978C2-303F-416D-B1C8-80E307FEDC23}" dt="2021-11-12T10:18:31.970" v="629"/>
          <ac:graphicFrameMkLst>
            <pc:docMk/>
            <pc:sldMk cId="0" sldId="294"/>
            <ac:graphicFrameMk id="8956" creationId="{00000000-0000-0000-0000-000000000000}"/>
          </ac:graphicFrameMkLst>
        </pc:graphicFrameChg>
      </pc:sldChg>
      <pc:sldChg chg="modSp del mod modNotes">
        <pc:chgData name="Abdessamad Derraz" userId="4c6d9526346a9ae3" providerId="LiveId" clId="{BE2978C2-303F-416D-B1C8-80E307FEDC23}" dt="2021-11-26T22:01:37.496" v="18952" actId="47"/>
        <pc:sldMkLst>
          <pc:docMk/>
          <pc:sldMk cId="0" sldId="295"/>
        </pc:sldMkLst>
        <pc:spChg chg="replST">
          <ac:chgData name="Abdessamad Derraz" userId="4c6d9526346a9ae3" providerId="LiveId" clId="{BE2978C2-303F-416D-B1C8-80E307FEDC23}" dt="2021-11-12T10:18:32.126" v="642"/>
          <ac:spMkLst>
            <pc:docMk/>
            <pc:sldMk cId="0" sldId="295"/>
            <ac:spMk id="9071" creationId="{00000000-0000-0000-0000-000000000000}"/>
          </ac:spMkLst>
        </pc:spChg>
        <pc:spChg chg="replST">
          <ac:chgData name="Abdessamad Derraz" userId="4c6d9526346a9ae3" providerId="LiveId" clId="{BE2978C2-303F-416D-B1C8-80E307FEDC23}" dt="2021-11-12T10:18:32.173" v="645"/>
          <ac:spMkLst>
            <pc:docMk/>
            <pc:sldMk cId="0" sldId="295"/>
            <ac:spMk id="9078" creationId="{00000000-0000-0000-0000-000000000000}"/>
          </ac:spMkLst>
        </pc:spChg>
        <pc:spChg chg="replST">
          <ac:chgData name="Abdessamad Derraz" userId="4c6d9526346a9ae3" providerId="LiveId" clId="{BE2978C2-303F-416D-B1C8-80E307FEDC23}" dt="2021-11-12T10:18:32.186" v="646"/>
          <ac:spMkLst>
            <pc:docMk/>
            <pc:sldMk cId="0" sldId="295"/>
            <ac:spMk id="9079" creationId="{00000000-0000-0000-0000-000000000000}"/>
          </ac:spMkLst>
        </pc:spChg>
        <pc:grpChg chg="replST">
          <ac:chgData name="Abdessamad Derraz" userId="4c6d9526346a9ae3" providerId="LiveId" clId="{BE2978C2-303F-416D-B1C8-80E307FEDC23}" dt="2021-11-12T10:18:32.035" v="634"/>
          <ac:grpSpMkLst>
            <pc:docMk/>
            <pc:sldMk cId="0" sldId="295"/>
            <ac:grpSpMk id="9013" creationId="{00000000-0000-0000-0000-000000000000}"/>
          </ac:grpSpMkLst>
        </pc:grpChg>
        <pc:grpChg chg="replST">
          <ac:chgData name="Abdessamad Derraz" userId="4c6d9526346a9ae3" providerId="LiveId" clId="{BE2978C2-303F-416D-B1C8-80E307FEDC23}" dt="2021-11-12T10:18:32.049" v="636"/>
          <ac:grpSpMkLst>
            <pc:docMk/>
            <pc:sldMk cId="0" sldId="295"/>
            <ac:grpSpMk id="9030" creationId="{00000000-0000-0000-0000-000000000000}"/>
          </ac:grpSpMkLst>
        </pc:grpChg>
        <pc:grpChg chg="replST">
          <ac:chgData name="Abdessamad Derraz" userId="4c6d9526346a9ae3" providerId="LiveId" clId="{BE2978C2-303F-416D-B1C8-80E307FEDC23}" dt="2021-11-12T10:18:32.063" v="637"/>
          <ac:grpSpMkLst>
            <pc:docMk/>
            <pc:sldMk cId="0" sldId="295"/>
            <ac:grpSpMk id="9037" creationId="{00000000-0000-0000-0000-000000000000}"/>
          </ac:grpSpMkLst>
        </pc:grpChg>
        <pc:grpChg chg="replST">
          <ac:chgData name="Abdessamad Derraz" userId="4c6d9526346a9ae3" providerId="LiveId" clId="{BE2978C2-303F-416D-B1C8-80E307FEDC23}" dt="2021-11-12T10:18:32.075" v="638"/>
          <ac:grpSpMkLst>
            <pc:docMk/>
            <pc:sldMk cId="0" sldId="295"/>
            <ac:grpSpMk id="9053" creationId="{00000000-0000-0000-0000-000000000000}"/>
          </ac:grpSpMkLst>
        </pc:grpChg>
        <pc:grpChg chg="replST">
          <ac:chgData name="Abdessamad Derraz" userId="4c6d9526346a9ae3" providerId="LiveId" clId="{BE2978C2-303F-416D-B1C8-80E307FEDC23}" dt="2021-11-12T10:18:32.088" v="639"/>
          <ac:grpSpMkLst>
            <pc:docMk/>
            <pc:sldMk cId="0" sldId="295"/>
            <ac:grpSpMk id="9058" creationId="{00000000-0000-0000-0000-000000000000}"/>
          </ac:grpSpMkLst>
        </pc:grpChg>
        <pc:grpChg chg="replST">
          <ac:chgData name="Abdessamad Derraz" userId="4c6d9526346a9ae3" providerId="LiveId" clId="{BE2978C2-303F-416D-B1C8-80E307FEDC23}" dt="2021-11-12T10:18:32.101" v="640"/>
          <ac:grpSpMkLst>
            <pc:docMk/>
            <pc:sldMk cId="0" sldId="295"/>
            <ac:grpSpMk id="9063" creationId="{00000000-0000-0000-0000-000000000000}"/>
          </ac:grpSpMkLst>
        </pc:grpChg>
        <pc:grpChg chg="replST">
          <ac:chgData name="Abdessamad Derraz" userId="4c6d9526346a9ae3" providerId="LiveId" clId="{BE2978C2-303F-416D-B1C8-80E307FEDC23}" dt="2021-11-12T10:18:32.113" v="641"/>
          <ac:grpSpMkLst>
            <pc:docMk/>
            <pc:sldMk cId="0" sldId="295"/>
            <ac:grpSpMk id="9068" creationId="{00000000-0000-0000-0000-000000000000}"/>
          </ac:grpSpMkLst>
        </pc:grpChg>
        <pc:grpChg chg="replST">
          <ac:chgData name="Abdessamad Derraz" userId="4c6d9526346a9ae3" providerId="LiveId" clId="{BE2978C2-303F-416D-B1C8-80E307FEDC23}" dt="2021-11-12T10:18:32.139" v="643"/>
          <ac:grpSpMkLst>
            <pc:docMk/>
            <pc:sldMk cId="0" sldId="295"/>
            <ac:grpSpMk id="9072" creationId="{00000000-0000-0000-0000-000000000000}"/>
          </ac:grpSpMkLst>
        </pc:grpChg>
        <pc:grpChg chg="replST">
          <ac:chgData name="Abdessamad Derraz" userId="4c6d9526346a9ae3" providerId="LiveId" clId="{BE2978C2-303F-416D-B1C8-80E307FEDC23}" dt="2021-11-12T10:18:32.161" v="644"/>
          <ac:grpSpMkLst>
            <pc:docMk/>
            <pc:sldMk cId="0" sldId="295"/>
            <ac:grpSpMk id="9075" creationId="{00000000-0000-0000-0000-000000000000}"/>
          </ac:grpSpMkLst>
        </pc:grpChg>
        <pc:grpChg chg="replST">
          <ac:chgData name="Abdessamad Derraz" userId="4c6d9526346a9ae3" providerId="LiveId" clId="{BE2978C2-303F-416D-B1C8-80E307FEDC23}" dt="2021-11-12T10:18:32.198" v="647"/>
          <ac:grpSpMkLst>
            <pc:docMk/>
            <pc:sldMk cId="0" sldId="295"/>
            <ac:grpSpMk id="9080" creationId="{00000000-0000-0000-0000-000000000000}"/>
          </ac:grpSpMkLst>
        </pc:grpChg>
        <pc:grpChg chg="replST">
          <ac:chgData name="Abdessamad Derraz" userId="4c6d9526346a9ae3" providerId="LiveId" clId="{BE2978C2-303F-416D-B1C8-80E307FEDC23}" dt="2021-11-12T10:18:32.211" v="648"/>
          <ac:grpSpMkLst>
            <pc:docMk/>
            <pc:sldMk cId="0" sldId="295"/>
            <ac:grpSpMk id="9085" creationId="{00000000-0000-0000-0000-000000000000}"/>
          </ac:grpSpMkLst>
        </pc:grpChg>
        <pc:grpChg chg="replST">
          <ac:chgData name="Abdessamad Derraz" userId="4c6d9526346a9ae3" providerId="LiveId" clId="{BE2978C2-303F-416D-B1C8-80E307FEDC23}" dt="2021-11-12T10:18:32.224" v="649"/>
          <ac:grpSpMkLst>
            <pc:docMk/>
            <pc:sldMk cId="0" sldId="295"/>
            <ac:grpSpMk id="9091" creationId="{00000000-0000-0000-0000-000000000000}"/>
          </ac:grpSpMkLst>
        </pc:grpChg>
        <pc:grpChg chg="replST">
          <ac:chgData name="Abdessamad Derraz" userId="4c6d9526346a9ae3" providerId="LiveId" clId="{BE2978C2-303F-416D-B1C8-80E307FEDC23}" dt="2021-11-12T10:18:32.236" v="650"/>
          <ac:grpSpMkLst>
            <pc:docMk/>
            <pc:sldMk cId="0" sldId="295"/>
            <ac:grpSpMk id="9095" creationId="{00000000-0000-0000-0000-000000000000}"/>
          </ac:grpSpMkLst>
        </pc:grpChg>
        <pc:grpChg chg="replST">
          <ac:chgData name="Abdessamad Derraz" userId="4c6d9526346a9ae3" providerId="LiveId" clId="{BE2978C2-303F-416D-B1C8-80E307FEDC23}" dt="2021-11-12T10:18:32.249" v="651"/>
          <ac:grpSpMkLst>
            <pc:docMk/>
            <pc:sldMk cId="0" sldId="295"/>
            <ac:grpSpMk id="9108" creationId="{00000000-0000-0000-0000-000000000000}"/>
          </ac:grpSpMkLst>
        </pc:grpChg>
        <pc:grpChg chg="replST">
          <ac:chgData name="Abdessamad Derraz" userId="4c6d9526346a9ae3" providerId="LiveId" clId="{BE2978C2-303F-416D-B1C8-80E307FEDC23}" dt="2021-11-12T10:18:32.261" v="652"/>
          <ac:grpSpMkLst>
            <pc:docMk/>
            <pc:sldMk cId="0" sldId="295"/>
            <ac:grpSpMk id="9132" creationId="{00000000-0000-0000-0000-000000000000}"/>
          </ac:grpSpMkLst>
        </pc:grpChg>
        <pc:grpChg chg="replST">
          <ac:chgData name="Abdessamad Derraz" userId="4c6d9526346a9ae3" providerId="LiveId" clId="{BE2978C2-303F-416D-B1C8-80E307FEDC23}" dt="2021-11-12T10:18:32.275" v="653"/>
          <ac:grpSpMkLst>
            <pc:docMk/>
            <pc:sldMk cId="0" sldId="295"/>
            <ac:grpSpMk id="9171" creationId="{00000000-0000-0000-0000-000000000000}"/>
          </ac:grpSpMkLst>
        </pc:grpChg>
        <pc:grpChg chg="replST">
          <ac:chgData name="Abdessamad Derraz" userId="4c6d9526346a9ae3" providerId="LiveId" clId="{BE2978C2-303F-416D-B1C8-80E307FEDC23}" dt="2021-11-12T10:18:32.287" v="654"/>
          <ac:grpSpMkLst>
            <pc:docMk/>
            <pc:sldMk cId="0" sldId="295"/>
            <ac:grpSpMk id="9180" creationId="{00000000-0000-0000-0000-000000000000}"/>
          </ac:grpSpMkLst>
        </pc:grpChg>
        <pc:grpChg chg="replST">
          <ac:chgData name="Abdessamad Derraz" userId="4c6d9526346a9ae3" providerId="LiveId" clId="{BE2978C2-303F-416D-B1C8-80E307FEDC23}" dt="2021-11-12T10:18:32.300" v="655"/>
          <ac:grpSpMkLst>
            <pc:docMk/>
            <pc:sldMk cId="0" sldId="295"/>
            <ac:grpSpMk id="9196" creationId="{00000000-0000-0000-0000-000000000000}"/>
          </ac:grpSpMkLst>
        </pc:grpChg>
        <pc:grpChg chg="replST">
          <ac:chgData name="Abdessamad Derraz" userId="4c6d9526346a9ae3" providerId="LiveId" clId="{BE2978C2-303F-416D-B1C8-80E307FEDC23}" dt="2021-11-12T10:18:32.313" v="656"/>
          <ac:grpSpMkLst>
            <pc:docMk/>
            <pc:sldMk cId="0" sldId="295"/>
            <ac:grpSpMk id="9209" creationId="{00000000-0000-0000-0000-000000000000}"/>
          </ac:grpSpMkLst>
        </pc:grpChg>
        <pc:grpChg chg="replST">
          <ac:chgData name="Abdessamad Derraz" userId="4c6d9526346a9ae3" providerId="LiveId" clId="{BE2978C2-303F-416D-B1C8-80E307FEDC23}" dt="2021-11-12T10:18:32.326" v="657"/>
          <ac:grpSpMkLst>
            <pc:docMk/>
            <pc:sldMk cId="0" sldId="295"/>
            <ac:grpSpMk id="9230" creationId="{00000000-0000-0000-0000-000000000000}"/>
          </ac:grpSpMkLst>
        </pc:grpChg>
        <pc:grpChg chg="replST">
          <ac:chgData name="Abdessamad Derraz" userId="4c6d9526346a9ae3" providerId="LiveId" clId="{BE2978C2-303F-416D-B1C8-80E307FEDC23}" dt="2021-11-12T10:18:32.340" v="658"/>
          <ac:grpSpMkLst>
            <pc:docMk/>
            <pc:sldMk cId="0" sldId="295"/>
            <ac:grpSpMk id="9240" creationId="{00000000-0000-0000-0000-000000000000}"/>
          </ac:grpSpMkLst>
        </pc:grpChg>
        <pc:grpChg chg="replST">
          <ac:chgData name="Abdessamad Derraz" userId="4c6d9526346a9ae3" providerId="LiveId" clId="{BE2978C2-303F-416D-B1C8-80E307FEDC23}" dt="2021-11-12T10:18:32.352" v="659"/>
          <ac:grpSpMkLst>
            <pc:docMk/>
            <pc:sldMk cId="0" sldId="295"/>
            <ac:grpSpMk id="9256" creationId="{00000000-0000-0000-0000-000000000000}"/>
          </ac:grpSpMkLst>
        </pc:grpChg>
        <pc:grpChg chg="replST">
          <ac:chgData name="Abdessamad Derraz" userId="4c6d9526346a9ae3" providerId="LiveId" clId="{BE2978C2-303F-416D-B1C8-80E307FEDC23}" dt="2021-11-12T10:18:32.365" v="660"/>
          <ac:grpSpMkLst>
            <pc:docMk/>
            <pc:sldMk cId="0" sldId="295"/>
            <ac:grpSpMk id="9278" creationId="{00000000-0000-0000-0000-000000000000}"/>
          </ac:grpSpMkLst>
        </pc:grpChg>
        <pc:grpChg chg="replST">
          <ac:chgData name="Abdessamad Derraz" userId="4c6d9526346a9ae3" providerId="LiveId" clId="{BE2978C2-303F-416D-B1C8-80E307FEDC23}" dt="2021-11-12T10:18:32.378" v="661"/>
          <ac:grpSpMkLst>
            <pc:docMk/>
            <pc:sldMk cId="0" sldId="295"/>
            <ac:grpSpMk id="9292" creationId="{00000000-0000-0000-0000-000000000000}"/>
          </ac:grpSpMkLst>
        </pc:grpChg>
        <pc:grpChg chg="replST">
          <ac:chgData name="Abdessamad Derraz" userId="4c6d9526346a9ae3" providerId="LiveId" clId="{BE2978C2-303F-416D-B1C8-80E307FEDC23}" dt="2021-11-12T10:18:32.391" v="662"/>
          <ac:grpSpMkLst>
            <pc:docMk/>
            <pc:sldMk cId="0" sldId="295"/>
            <ac:grpSpMk id="9301" creationId="{00000000-0000-0000-0000-000000000000}"/>
          </ac:grpSpMkLst>
        </pc:grpChg>
        <pc:grpChg chg="replST">
          <ac:chgData name="Abdessamad Derraz" userId="4c6d9526346a9ae3" providerId="LiveId" clId="{BE2978C2-303F-416D-B1C8-80E307FEDC23}" dt="2021-11-12T10:18:32.403" v="663"/>
          <ac:grpSpMkLst>
            <pc:docMk/>
            <pc:sldMk cId="0" sldId="295"/>
            <ac:grpSpMk id="9316" creationId="{00000000-0000-0000-0000-000000000000}"/>
          </ac:grpSpMkLst>
        </pc:grpChg>
        <pc:grpChg chg="replST">
          <ac:chgData name="Abdessamad Derraz" userId="4c6d9526346a9ae3" providerId="LiveId" clId="{BE2978C2-303F-416D-B1C8-80E307FEDC23}" dt="2021-11-12T10:18:32.426" v="664"/>
          <ac:grpSpMkLst>
            <pc:docMk/>
            <pc:sldMk cId="0" sldId="295"/>
            <ac:grpSpMk id="9329" creationId="{00000000-0000-0000-0000-000000000000}"/>
          </ac:grpSpMkLst>
        </pc:grpChg>
        <pc:grpChg chg="replST">
          <ac:chgData name="Abdessamad Derraz" userId="4c6d9526346a9ae3" providerId="LiveId" clId="{BE2978C2-303F-416D-B1C8-80E307FEDC23}" dt="2021-11-12T10:18:32.438" v="665"/>
          <ac:grpSpMkLst>
            <pc:docMk/>
            <pc:sldMk cId="0" sldId="295"/>
            <ac:grpSpMk id="9364" creationId="{00000000-0000-0000-0000-000000000000}"/>
          </ac:grpSpMkLst>
        </pc:grpChg>
        <pc:grpChg chg="replST">
          <ac:chgData name="Abdessamad Derraz" userId="4c6d9526346a9ae3" providerId="LiveId" clId="{BE2978C2-303F-416D-B1C8-80E307FEDC23}" dt="2021-11-12T10:18:32.450" v="666"/>
          <ac:grpSpMkLst>
            <pc:docMk/>
            <pc:sldMk cId="0" sldId="295"/>
            <ac:grpSpMk id="9378" creationId="{00000000-0000-0000-0000-000000000000}"/>
          </ac:grpSpMkLst>
        </pc:grpChg>
        <pc:grpChg chg="replST">
          <ac:chgData name="Abdessamad Derraz" userId="4c6d9526346a9ae3" providerId="LiveId" clId="{BE2978C2-303F-416D-B1C8-80E307FEDC23}" dt="2021-11-12T10:18:32.463" v="667"/>
          <ac:grpSpMkLst>
            <pc:docMk/>
            <pc:sldMk cId="0" sldId="295"/>
            <ac:grpSpMk id="9387" creationId="{00000000-0000-0000-0000-000000000000}"/>
          </ac:grpSpMkLst>
        </pc:grpChg>
        <pc:grpChg chg="replST">
          <ac:chgData name="Abdessamad Derraz" userId="4c6d9526346a9ae3" providerId="LiveId" clId="{BE2978C2-303F-416D-B1C8-80E307FEDC23}" dt="2021-11-12T10:18:32.476" v="668"/>
          <ac:grpSpMkLst>
            <pc:docMk/>
            <pc:sldMk cId="0" sldId="295"/>
            <ac:grpSpMk id="9390" creationId="{00000000-0000-0000-0000-000000000000}"/>
          </ac:grpSpMkLst>
        </pc:grpChg>
        <pc:grpChg chg="replST">
          <ac:chgData name="Abdessamad Derraz" userId="4c6d9526346a9ae3" providerId="LiveId" clId="{BE2978C2-303F-416D-B1C8-80E307FEDC23}" dt="2021-11-12T10:18:32.490" v="669"/>
          <ac:grpSpMkLst>
            <pc:docMk/>
            <pc:sldMk cId="0" sldId="295"/>
            <ac:grpSpMk id="9404"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296"/>
        </pc:sldMkLst>
        <pc:grpChg chg="replST">
          <ac:chgData name="Abdessamad Derraz" userId="4c6d9526346a9ae3" providerId="LiveId" clId="{BE2978C2-303F-416D-B1C8-80E307FEDC23}" dt="2021-11-12T10:18:32.504" v="670"/>
          <ac:grpSpMkLst>
            <pc:docMk/>
            <pc:sldMk cId="0" sldId="296"/>
            <ac:grpSpMk id="9415" creationId="{00000000-0000-0000-0000-000000000000}"/>
          </ac:grpSpMkLst>
        </pc:grpChg>
        <pc:grpChg chg="replST">
          <ac:chgData name="Abdessamad Derraz" userId="4c6d9526346a9ae3" providerId="LiveId" clId="{BE2978C2-303F-416D-B1C8-80E307FEDC23}" dt="2021-11-12T10:18:32.517" v="672"/>
          <ac:grpSpMkLst>
            <pc:docMk/>
            <pc:sldMk cId="0" sldId="296"/>
            <ac:grpSpMk id="9526" creationId="{00000000-0000-0000-0000-000000000000}"/>
          </ac:grpSpMkLst>
        </pc:grpChg>
        <pc:grpChg chg="replST">
          <ac:chgData name="Abdessamad Derraz" userId="4c6d9526346a9ae3" providerId="LiveId" clId="{BE2978C2-303F-416D-B1C8-80E307FEDC23}" dt="2021-11-12T10:18:32.530" v="673"/>
          <ac:grpSpMkLst>
            <pc:docMk/>
            <pc:sldMk cId="0" sldId="296"/>
            <ac:grpSpMk id="9551" creationId="{00000000-0000-0000-0000-000000000000}"/>
          </ac:grpSpMkLst>
        </pc:grpChg>
        <pc:grpChg chg="replST">
          <ac:chgData name="Abdessamad Derraz" userId="4c6d9526346a9ae3" providerId="LiveId" clId="{BE2978C2-303F-416D-B1C8-80E307FEDC23}" dt="2021-11-12T10:18:32.543" v="674"/>
          <ac:grpSpMkLst>
            <pc:docMk/>
            <pc:sldMk cId="0" sldId="296"/>
            <ac:grpSpMk id="9570" creationId="{00000000-0000-0000-0000-000000000000}"/>
          </ac:grpSpMkLst>
        </pc:grpChg>
        <pc:grpChg chg="replST">
          <ac:chgData name="Abdessamad Derraz" userId="4c6d9526346a9ae3" providerId="LiveId" clId="{BE2978C2-303F-416D-B1C8-80E307FEDC23}" dt="2021-11-12T10:18:32.555" v="675"/>
          <ac:grpSpMkLst>
            <pc:docMk/>
            <pc:sldMk cId="0" sldId="296"/>
            <ac:grpSpMk id="9573" creationId="{00000000-0000-0000-0000-000000000000}"/>
          </ac:grpSpMkLst>
        </pc:grpChg>
        <pc:grpChg chg="replST">
          <ac:chgData name="Abdessamad Derraz" userId="4c6d9526346a9ae3" providerId="LiveId" clId="{BE2978C2-303F-416D-B1C8-80E307FEDC23}" dt="2021-11-12T10:18:32.567" v="676"/>
          <ac:grpSpMkLst>
            <pc:docMk/>
            <pc:sldMk cId="0" sldId="296"/>
            <ac:grpSpMk id="9576" creationId="{00000000-0000-0000-0000-000000000000}"/>
          </ac:grpSpMkLst>
        </pc:grpChg>
        <pc:grpChg chg="replST">
          <ac:chgData name="Abdessamad Derraz" userId="4c6d9526346a9ae3" providerId="LiveId" clId="{BE2978C2-303F-416D-B1C8-80E307FEDC23}" dt="2021-11-12T10:18:32.580" v="677"/>
          <ac:grpSpMkLst>
            <pc:docMk/>
            <pc:sldMk cId="0" sldId="296"/>
            <ac:grpSpMk id="9585" creationId="{00000000-0000-0000-0000-000000000000}"/>
          </ac:grpSpMkLst>
        </pc:grpChg>
        <pc:grpChg chg="replST">
          <ac:chgData name="Abdessamad Derraz" userId="4c6d9526346a9ae3" providerId="LiveId" clId="{BE2978C2-303F-416D-B1C8-80E307FEDC23}" dt="2021-11-12T10:18:32.592" v="678"/>
          <ac:grpSpMkLst>
            <pc:docMk/>
            <pc:sldMk cId="0" sldId="296"/>
            <ac:grpSpMk id="9591" creationId="{00000000-0000-0000-0000-000000000000}"/>
          </ac:grpSpMkLst>
        </pc:grpChg>
        <pc:grpChg chg="replST">
          <ac:chgData name="Abdessamad Derraz" userId="4c6d9526346a9ae3" providerId="LiveId" clId="{BE2978C2-303F-416D-B1C8-80E307FEDC23}" dt="2021-11-12T10:18:32.605" v="679"/>
          <ac:grpSpMkLst>
            <pc:docMk/>
            <pc:sldMk cId="0" sldId="296"/>
            <ac:grpSpMk id="9597" creationId="{00000000-0000-0000-0000-000000000000}"/>
          </ac:grpSpMkLst>
        </pc:grpChg>
        <pc:grpChg chg="replST">
          <ac:chgData name="Abdessamad Derraz" userId="4c6d9526346a9ae3" providerId="LiveId" clId="{BE2978C2-303F-416D-B1C8-80E307FEDC23}" dt="2021-11-12T10:18:32.618" v="680"/>
          <ac:grpSpMkLst>
            <pc:docMk/>
            <pc:sldMk cId="0" sldId="296"/>
            <ac:grpSpMk id="9613" creationId="{00000000-0000-0000-0000-000000000000}"/>
          </ac:grpSpMkLst>
        </pc:grpChg>
        <pc:grpChg chg="replST">
          <ac:chgData name="Abdessamad Derraz" userId="4c6d9526346a9ae3" providerId="LiveId" clId="{BE2978C2-303F-416D-B1C8-80E307FEDC23}" dt="2021-11-12T10:18:32.631" v="681"/>
          <ac:grpSpMkLst>
            <pc:docMk/>
            <pc:sldMk cId="0" sldId="296"/>
            <ac:grpSpMk id="9620" creationId="{00000000-0000-0000-0000-000000000000}"/>
          </ac:grpSpMkLst>
        </pc:grpChg>
        <pc:grpChg chg="replST">
          <ac:chgData name="Abdessamad Derraz" userId="4c6d9526346a9ae3" providerId="LiveId" clId="{BE2978C2-303F-416D-B1C8-80E307FEDC23}" dt="2021-11-12T10:18:32.644" v="682"/>
          <ac:grpSpMkLst>
            <pc:docMk/>
            <pc:sldMk cId="0" sldId="296"/>
            <ac:grpSpMk id="9625" creationId="{00000000-0000-0000-0000-000000000000}"/>
          </ac:grpSpMkLst>
        </pc:grpChg>
        <pc:grpChg chg="replST">
          <ac:chgData name="Abdessamad Derraz" userId="4c6d9526346a9ae3" providerId="LiveId" clId="{BE2978C2-303F-416D-B1C8-80E307FEDC23}" dt="2021-11-12T10:18:32.656" v="683"/>
          <ac:grpSpMkLst>
            <pc:docMk/>
            <pc:sldMk cId="0" sldId="296"/>
            <ac:grpSpMk id="9639" creationId="{00000000-0000-0000-0000-000000000000}"/>
          </ac:grpSpMkLst>
        </pc:grpChg>
        <pc:grpChg chg="replST">
          <ac:chgData name="Abdessamad Derraz" userId="4c6d9526346a9ae3" providerId="LiveId" clId="{BE2978C2-303F-416D-B1C8-80E307FEDC23}" dt="2021-11-12T10:18:32.669" v="684"/>
          <ac:grpSpMkLst>
            <pc:docMk/>
            <pc:sldMk cId="0" sldId="296"/>
            <ac:grpSpMk id="9648" creationId="{00000000-0000-0000-0000-000000000000}"/>
          </ac:grpSpMkLst>
        </pc:grpChg>
        <pc:grpChg chg="replST">
          <ac:chgData name="Abdessamad Derraz" userId="4c6d9526346a9ae3" providerId="LiveId" clId="{BE2978C2-303F-416D-B1C8-80E307FEDC23}" dt="2021-11-12T10:18:32.691" v="685"/>
          <ac:grpSpMkLst>
            <pc:docMk/>
            <pc:sldMk cId="0" sldId="296"/>
            <ac:grpSpMk id="9653" creationId="{00000000-0000-0000-0000-000000000000}"/>
          </ac:grpSpMkLst>
        </pc:grpChg>
        <pc:grpChg chg="replST">
          <ac:chgData name="Abdessamad Derraz" userId="4c6d9526346a9ae3" providerId="LiveId" clId="{BE2978C2-303F-416D-B1C8-80E307FEDC23}" dt="2021-11-12T10:18:32.703" v="686"/>
          <ac:grpSpMkLst>
            <pc:docMk/>
            <pc:sldMk cId="0" sldId="296"/>
            <ac:grpSpMk id="9713" creationId="{00000000-0000-0000-0000-000000000000}"/>
          </ac:grpSpMkLst>
        </pc:grpChg>
        <pc:grpChg chg="replST">
          <ac:chgData name="Abdessamad Derraz" userId="4c6d9526346a9ae3" providerId="LiveId" clId="{BE2978C2-303F-416D-B1C8-80E307FEDC23}" dt="2021-11-12T10:18:32.716" v="687"/>
          <ac:grpSpMkLst>
            <pc:docMk/>
            <pc:sldMk cId="0" sldId="296"/>
            <ac:grpSpMk id="9723" creationId="{00000000-0000-0000-0000-000000000000}"/>
          </ac:grpSpMkLst>
        </pc:grpChg>
        <pc:grpChg chg="replST">
          <ac:chgData name="Abdessamad Derraz" userId="4c6d9526346a9ae3" providerId="LiveId" clId="{BE2978C2-303F-416D-B1C8-80E307FEDC23}" dt="2021-11-12T10:18:32.742" v="688"/>
          <ac:grpSpMkLst>
            <pc:docMk/>
            <pc:sldMk cId="0" sldId="296"/>
            <ac:grpSpMk id="9732" creationId="{00000000-0000-0000-0000-000000000000}"/>
          </ac:grpSpMkLst>
        </pc:grpChg>
        <pc:grpChg chg="replST">
          <ac:chgData name="Abdessamad Derraz" userId="4c6d9526346a9ae3" providerId="LiveId" clId="{BE2978C2-303F-416D-B1C8-80E307FEDC23}" dt="2021-11-12T10:18:32.756" v="689"/>
          <ac:grpSpMkLst>
            <pc:docMk/>
            <pc:sldMk cId="0" sldId="296"/>
            <ac:grpSpMk id="9761"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297"/>
        </pc:sldMkLst>
        <pc:spChg chg="replST">
          <ac:chgData name="Abdessamad Derraz" userId="4c6d9526346a9ae3" providerId="LiveId" clId="{BE2978C2-303F-416D-B1C8-80E307FEDC23}" dt="2021-11-12T10:18:32.831" v="690"/>
          <ac:spMkLst>
            <pc:docMk/>
            <pc:sldMk cId="0" sldId="297"/>
            <ac:spMk id="9786" creationId="{00000000-0000-0000-0000-000000000000}"/>
          </ac:spMkLst>
        </pc:spChg>
        <pc:spChg chg="replST">
          <ac:chgData name="Abdessamad Derraz" userId="4c6d9526346a9ae3" providerId="LiveId" clId="{BE2978C2-303F-416D-B1C8-80E307FEDC23}" dt="2021-11-12T10:18:32.885" v="692"/>
          <ac:spMkLst>
            <pc:docMk/>
            <pc:sldMk cId="0" sldId="297"/>
            <ac:spMk id="9787" creationId="{00000000-0000-0000-0000-000000000000}"/>
          </ac:spMkLst>
        </pc:spChg>
        <pc:spChg chg="replST">
          <ac:chgData name="Abdessamad Derraz" userId="4c6d9526346a9ae3" providerId="LiveId" clId="{BE2978C2-303F-416D-B1C8-80E307FEDC23}" dt="2021-11-12T10:18:32.958" v="694"/>
          <ac:spMkLst>
            <pc:docMk/>
            <pc:sldMk cId="0" sldId="297"/>
            <ac:spMk id="9794" creationId="{00000000-0000-0000-0000-000000000000}"/>
          </ac:spMkLst>
        </pc:spChg>
        <pc:spChg chg="replST">
          <ac:chgData name="Abdessamad Derraz" userId="4c6d9526346a9ae3" providerId="LiveId" clId="{BE2978C2-303F-416D-B1C8-80E307FEDC23}" dt="2021-11-12T10:18:33.171" v="699"/>
          <ac:spMkLst>
            <pc:docMk/>
            <pc:sldMk cId="0" sldId="297"/>
            <ac:spMk id="9815" creationId="{00000000-0000-0000-0000-000000000000}"/>
          </ac:spMkLst>
        </pc:spChg>
        <pc:spChg chg="replST">
          <ac:chgData name="Abdessamad Derraz" userId="4c6d9526346a9ae3" providerId="LiveId" clId="{BE2978C2-303F-416D-B1C8-80E307FEDC23}" dt="2021-11-12T10:18:33.222" v="701"/>
          <ac:spMkLst>
            <pc:docMk/>
            <pc:sldMk cId="0" sldId="297"/>
            <ac:spMk id="9820" creationId="{00000000-0000-0000-0000-000000000000}"/>
          </ac:spMkLst>
        </pc:spChg>
        <pc:spChg chg="replST">
          <ac:chgData name="Abdessamad Derraz" userId="4c6d9526346a9ae3" providerId="LiveId" clId="{BE2978C2-303F-416D-B1C8-80E307FEDC23}" dt="2021-11-12T10:18:33.786" v="717"/>
          <ac:spMkLst>
            <pc:docMk/>
            <pc:sldMk cId="0" sldId="297"/>
            <ac:spMk id="9918" creationId="{00000000-0000-0000-0000-000000000000}"/>
          </ac:spMkLst>
        </pc:spChg>
        <pc:spChg chg="replST">
          <ac:chgData name="Abdessamad Derraz" userId="4c6d9526346a9ae3" providerId="LiveId" clId="{BE2978C2-303F-416D-B1C8-80E307FEDC23}" dt="2021-11-12T10:18:33.839" v="721"/>
          <ac:spMkLst>
            <pc:docMk/>
            <pc:sldMk cId="0" sldId="297"/>
            <ac:spMk id="9937" creationId="{00000000-0000-0000-0000-000000000000}"/>
          </ac:spMkLst>
        </pc:spChg>
        <pc:spChg chg="replST">
          <ac:chgData name="Abdessamad Derraz" userId="4c6d9526346a9ae3" providerId="LiveId" clId="{BE2978C2-303F-416D-B1C8-80E307FEDC23}" dt="2021-11-12T10:18:33.873" v="723"/>
          <ac:spMkLst>
            <pc:docMk/>
            <pc:sldMk cId="0" sldId="297"/>
            <ac:spMk id="9945" creationId="{00000000-0000-0000-0000-000000000000}"/>
          </ac:spMkLst>
        </pc:spChg>
        <pc:spChg chg="replST">
          <ac:chgData name="Abdessamad Derraz" userId="4c6d9526346a9ae3" providerId="LiveId" clId="{BE2978C2-303F-416D-B1C8-80E307FEDC23}" dt="2021-11-12T10:18:33.976" v="731"/>
          <ac:spMkLst>
            <pc:docMk/>
            <pc:sldMk cId="0" sldId="297"/>
            <ac:spMk id="10007" creationId="{00000000-0000-0000-0000-000000000000}"/>
          </ac:spMkLst>
        </pc:spChg>
        <pc:spChg chg="replST">
          <ac:chgData name="Abdessamad Derraz" userId="4c6d9526346a9ae3" providerId="LiveId" clId="{BE2978C2-303F-416D-B1C8-80E307FEDC23}" dt="2021-11-12T10:18:34.012" v="734"/>
          <ac:spMkLst>
            <pc:docMk/>
            <pc:sldMk cId="0" sldId="297"/>
            <ac:spMk id="10019" creationId="{00000000-0000-0000-0000-000000000000}"/>
          </ac:spMkLst>
        </pc:spChg>
        <pc:spChg chg="replST">
          <ac:chgData name="Abdessamad Derraz" userId="4c6d9526346a9ae3" providerId="LiveId" clId="{BE2978C2-303F-416D-B1C8-80E307FEDC23}" dt="2021-11-12T10:18:34.062" v="738"/>
          <ac:spMkLst>
            <pc:docMk/>
            <pc:sldMk cId="0" sldId="297"/>
            <ac:spMk id="10035" creationId="{00000000-0000-0000-0000-000000000000}"/>
          </ac:spMkLst>
        </pc:spChg>
        <pc:spChg chg="replST">
          <ac:chgData name="Abdessamad Derraz" userId="4c6d9526346a9ae3" providerId="LiveId" clId="{BE2978C2-303F-416D-B1C8-80E307FEDC23}" dt="2021-11-12T10:18:34.196" v="747"/>
          <ac:spMkLst>
            <pc:docMk/>
            <pc:sldMk cId="0" sldId="297"/>
            <ac:spMk id="10075" creationId="{00000000-0000-0000-0000-000000000000}"/>
          </ac:spMkLst>
        </pc:spChg>
        <pc:spChg chg="replST">
          <ac:chgData name="Abdessamad Derraz" userId="4c6d9526346a9ae3" providerId="LiveId" clId="{BE2978C2-303F-416D-B1C8-80E307FEDC23}" dt="2021-11-12T10:18:34.311" v="755"/>
          <ac:spMkLst>
            <pc:docMk/>
            <pc:sldMk cId="0" sldId="297"/>
            <ac:spMk id="10125" creationId="{00000000-0000-0000-0000-000000000000}"/>
          </ac:spMkLst>
        </pc:spChg>
        <pc:grpChg chg="replST">
          <ac:chgData name="Abdessamad Derraz" userId="4c6d9526346a9ae3" providerId="LiveId" clId="{BE2978C2-303F-416D-B1C8-80E307FEDC23}" dt="2021-11-12T10:18:32.921" v="693"/>
          <ac:grpSpMkLst>
            <pc:docMk/>
            <pc:sldMk cId="0" sldId="297"/>
            <ac:grpSpMk id="9788" creationId="{00000000-0000-0000-0000-000000000000}"/>
          </ac:grpSpMkLst>
        </pc:grpChg>
        <pc:grpChg chg="replST">
          <ac:chgData name="Abdessamad Derraz" userId="4c6d9526346a9ae3" providerId="LiveId" clId="{BE2978C2-303F-416D-B1C8-80E307FEDC23}" dt="2021-11-12T10:18:32.993" v="695"/>
          <ac:grpSpMkLst>
            <pc:docMk/>
            <pc:sldMk cId="0" sldId="297"/>
            <ac:grpSpMk id="9795" creationId="{00000000-0000-0000-0000-000000000000}"/>
          </ac:grpSpMkLst>
        </pc:grpChg>
        <pc:grpChg chg="replST">
          <ac:chgData name="Abdessamad Derraz" userId="4c6d9526346a9ae3" providerId="LiveId" clId="{BE2978C2-303F-416D-B1C8-80E307FEDC23}" dt="2021-11-12T10:18:33.046" v="696"/>
          <ac:grpSpMkLst>
            <pc:docMk/>
            <pc:sldMk cId="0" sldId="297"/>
            <ac:grpSpMk id="9799" creationId="{00000000-0000-0000-0000-000000000000}"/>
          </ac:grpSpMkLst>
        </pc:grpChg>
        <pc:grpChg chg="replST">
          <ac:chgData name="Abdessamad Derraz" userId="4c6d9526346a9ae3" providerId="LiveId" clId="{BE2978C2-303F-416D-B1C8-80E307FEDC23}" dt="2021-11-12T10:18:33.093" v="697"/>
          <ac:grpSpMkLst>
            <pc:docMk/>
            <pc:sldMk cId="0" sldId="297"/>
            <ac:grpSpMk id="9804" creationId="{00000000-0000-0000-0000-000000000000}"/>
          </ac:grpSpMkLst>
        </pc:grpChg>
        <pc:grpChg chg="replST">
          <ac:chgData name="Abdessamad Derraz" userId="4c6d9526346a9ae3" providerId="LiveId" clId="{BE2978C2-303F-416D-B1C8-80E307FEDC23}" dt="2021-11-12T10:18:33.124" v="698"/>
          <ac:grpSpMkLst>
            <pc:docMk/>
            <pc:sldMk cId="0" sldId="297"/>
            <ac:grpSpMk id="9809" creationId="{00000000-0000-0000-0000-000000000000}"/>
          </ac:grpSpMkLst>
        </pc:grpChg>
        <pc:grpChg chg="replST">
          <ac:chgData name="Abdessamad Derraz" userId="4c6d9526346a9ae3" providerId="LiveId" clId="{BE2978C2-303F-416D-B1C8-80E307FEDC23}" dt="2021-11-12T10:18:33.203" v="700"/>
          <ac:grpSpMkLst>
            <pc:docMk/>
            <pc:sldMk cId="0" sldId="297"/>
            <ac:grpSpMk id="9816" creationId="{00000000-0000-0000-0000-000000000000}"/>
          </ac:grpSpMkLst>
        </pc:grpChg>
        <pc:grpChg chg="replST">
          <ac:chgData name="Abdessamad Derraz" userId="4c6d9526346a9ae3" providerId="LiveId" clId="{BE2978C2-303F-416D-B1C8-80E307FEDC23}" dt="2021-11-12T10:18:33.257" v="702"/>
          <ac:grpSpMkLst>
            <pc:docMk/>
            <pc:sldMk cId="0" sldId="297"/>
            <ac:grpSpMk id="9821" creationId="{00000000-0000-0000-0000-000000000000}"/>
          </ac:grpSpMkLst>
        </pc:grpChg>
        <pc:grpChg chg="replST">
          <ac:chgData name="Abdessamad Derraz" userId="4c6d9526346a9ae3" providerId="LiveId" clId="{BE2978C2-303F-416D-B1C8-80E307FEDC23}" dt="2021-11-12T10:18:33.282" v="703"/>
          <ac:grpSpMkLst>
            <pc:docMk/>
            <pc:sldMk cId="0" sldId="297"/>
            <ac:grpSpMk id="9826" creationId="{00000000-0000-0000-0000-000000000000}"/>
          </ac:grpSpMkLst>
        </pc:grpChg>
        <pc:grpChg chg="replST">
          <ac:chgData name="Abdessamad Derraz" userId="4c6d9526346a9ae3" providerId="LiveId" clId="{BE2978C2-303F-416D-B1C8-80E307FEDC23}" dt="2021-11-12T10:18:33.334" v="704"/>
          <ac:grpSpMkLst>
            <pc:docMk/>
            <pc:sldMk cId="0" sldId="297"/>
            <ac:grpSpMk id="9829" creationId="{00000000-0000-0000-0000-000000000000}"/>
          </ac:grpSpMkLst>
        </pc:grpChg>
        <pc:grpChg chg="replST">
          <ac:chgData name="Abdessamad Derraz" userId="4c6d9526346a9ae3" providerId="LiveId" clId="{BE2978C2-303F-416D-B1C8-80E307FEDC23}" dt="2021-11-12T10:18:33.375" v="705"/>
          <ac:grpSpMkLst>
            <pc:docMk/>
            <pc:sldMk cId="0" sldId="297"/>
            <ac:grpSpMk id="9832" creationId="{00000000-0000-0000-0000-000000000000}"/>
          </ac:grpSpMkLst>
        </pc:grpChg>
        <pc:grpChg chg="replST">
          <ac:chgData name="Abdessamad Derraz" userId="4c6d9526346a9ae3" providerId="LiveId" clId="{BE2978C2-303F-416D-B1C8-80E307FEDC23}" dt="2021-11-12T10:18:33.412" v="706"/>
          <ac:grpSpMkLst>
            <pc:docMk/>
            <pc:sldMk cId="0" sldId="297"/>
            <ac:grpSpMk id="9839" creationId="{00000000-0000-0000-0000-000000000000}"/>
          </ac:grpSpMkLst>
        </pc:grpChg>
        <pc:grpChg chg="replST">
          <ac:chgData name="Abdessamad Derraz" userId="4c6d9526346a9ae3" providerId="LiveId" clId="{BE2978C2-303F-416D-B1C8-80E307FEDC23}" dt="2021-11-12T10:18:33.433" v="707"/>
          <ac:grpSpMkLst>
            <pc:docMk/>
            <pc:sldMk cId="0" sldId="297"/>
            <ac:grpSpMk id="9857" creationId="{00000000-0000-0000-0000-000000000000}"/>
          </ac:grpSpMkLst>
        </pc:grpChg>
        <pc:grpChg chg="replST">
          <ac:chgData name="Abdessamad Derraz" userId="4c6d9526346a9ae3" providerId="LiveId" clId="{BE2978C2-303F-416D-B1C8-80E307FEDC23}" dt="2021-11-12T10:18:33.523" v="708"/>
          <ac:grpSpMkLst>
            <pc:docMk/>
            <pc:sldMk cId="0" sldId="297"/>
            <ac:grpSpMk id="9864" creationId="{00000000-0000-0000-0000-000000000000}"/>
          </ac:grpSpMkLst>
        </pc:grpChg>
        <pc:grpChg chg="replST">
          <ac:chgData name="Abdessamad Derraz" userId="4c6d9526346a9ae3" providerId="LiveId" clId="{BE2978C2-303F-416D-B1C8-80E307FEDC23}" dt="2021-11-12T10:18:33.617" v="709"/>
          <ac:grpSpMkLst>
            <pc:docMk/>
            <pc:sldMk cId="0" sldId="297"/>
            <ac:grpSpMk id="9870" creationId="{00000000-0000-0000-0000-000000000000}"/>
          </ac:grpSpMkLst>
        </pc:grpChg>
        <pc:grpChg chg="replST">
          <ac:chgData name="Abdessamad Derraz" userId="4c6d9526346a9ae3" providerId="LiveId" clId="{BE2978C2-303F-416D-B1C8-80E307FEDC23}" dt="2021-11-12T10:18:33.672" v="710"/>
          <ac:grpSpMkLst>
            <pc:docMk/>
            <pc:sldMk cId="0" sldId="297"/>
            <ac:grpSpMk id="9873" creationId="{00000000-0000-0000-0000-000000000000}"/>
          </ac:grpSpMkLst>
        </pc:grpChg>
        <pc:grpChg chg="replST">
          <ac:chgData name="Abdessamad Derraz" userId="4c6d9526346a9ae3" providerId="LiveId" clId="{BE2978C2-303F-416D-B1C8-80E307FEDC23}" dt="2021-11-12T10:18:33.707" v="711"/>
          <ac:grpSpMkLst>
            <pc:docMk/>
            <pc:sldMk cId="0" sldId="297"/>
            <ac:grpSpMk id="9877" creationId="{00000000-0000-0000-0000-000000000000}"/>
          </ac:grpSpMkLst>
        </pc:grpChg>
        <pc:grpChg chg="replST">
          <ac:chgData name="Abdessamad Derraz" userId="4c6d9526346a9ae3" providerId="LiveId" clId="{BE2978C2-303F-416D-B1C8-80E307FEDC23}" dt="2021-11-12T10:18:33.721" v="712"/>
          <ac:grpSpMkLst>
            <pc:docMk/>
            <pc:sldMk cId="0" sldId="297"/>
            <ac:grpSpMk id="9881" creationId="{00000000-0000-0000-0000-000000000000}"/>
          </ac:grpSpMkLst>
        </pc:grpChg>
        <pc:grpChg chg="replST">
          <ac:chgData name="Abdessamad Derraz" userId="4c6d9526346a9ae3" providerId="LiveId" clId="{BE2978C2-303F-416D-B1C8-80E307FEDC23}" dt="2021-11-12T10:18:33.734" v="713"/>
          <ac:grpSpMkLst>
            <pc:docMk/>
            <pc:sldMk cId="0" sldId="297"/>
            <ac:grpSpMk id="9884" creationId="{00000000-0000-0000-0000-000000000000}"/>
          </ac:grpSpMkLst>
        </pc:grpChg>
        <pc:grpChg chg="replST">
          <ac:chgData name="Abdessamad Derraz" userId="4c6d9526346a9ae3" providerId="LiveId" clId="{BE2978C2-303F-416D-B1C8-80E307FEDC23}" dt="2021-11-12T10:18:33.747" v="714"/>
          <ac:grpSpMkLst>
            <pc:docMk/>
            <pc:sldMk cId="0" sldId="297"/>
            <ac:grpSpMk id="9889" creationId="{00000000-0000-0000-0000-000000000000}"/>
          </ac:grpSpMkLst>
        </pc:grpChg>
        <pc:grpChg chg="replST">
          <ac:chgData name="Abdessamad Derraz" userId="4c6d9526346a9ae3" providerId="LiveId" clId="{BE2978C2-303F-416D-B1C8-80E307FEDC23}" dt="2021-11-12T10:18:33.759" v="715"/>
          <ac:grpSpMkLst>
            <pc:docMk/>
            <pc:sldMk cId="0" sldId="297"/>
            <ac:grpSpMk id="9892" creationId="{00000000-0000-0000-0000-000000000000}"/>
          </ac:grpSpMkLst>
        </pc:grpChg>
        <pc:grpChg chg="replST">
          <ac:chgData name="Abdessamad Derraz" userId="4c6d9526346a9ae3" providerId="LiveId" clId="{BE2978C2-303F-416D-B1C8-80E307FEDC23}" dt="2021-11-12T10:18:33.772" v="716"/>
          <ac:grpSpMkLst>
            <pc:docMk/>
            <pc:sldMk cId="0" sldId="297"/>
            <ac:grpSpMk id="9911" creationId="{00000000-0000-0000-0000-000000000000}"/>
          </ac:grpSpMkLst>
        </pc:grpChg>
        <pc:grpChg chg="replST">
          <ac:chgData name="Abdessamad Derraz" userId="4c6d9526346a9ae3" providerId="LiveId" clId="{BE2978C2-303F-416D-B1C8-80E307FEDC23}" dt="2021-11-12T10:18:33.798" v="718"/>
          <ac:grpSpMkLst>
            <pc:docMk/>
            <pc:sldMk cId="0" sldId="297"/>
            <ac:grpSpMk id="9919" creationId="{00000000-0000-0000-0000-000000000000}"/>
          </ac:grpSpMkLst>
        </pc:grpChg>
        <pc:grpChg chg="replST">
          <ac:chgData name="Abdessamad Derraz" userId="4c6d9526346a9ae3" providerId="LiveId" clId="{BE2978C2-303F-416D-B1C8-80E307FEDC23}" dt="2021-11-12T10:18:33.811" v="719"/>
          <ac:grpSpMkLst>
            <pc:docMk/>
            <pc:sldMk cId="0" sldId="297"/>
            <ac:grpSpMk id="9926" creationId="{00000000-0000-0000-0000-000000000000}"/>
          </ac:grpSpMkLst>
        </pc:grpChg>
        <pc:grpChg chg="replST">
          <ac:chgData name="Abdessamad Derraz" userId="4c6d9526346a9ae3" providerId="LiveId" clId="{BE2978C2-303F-416D-B1C8-80E307FEDC23}" dt="2021-11-12T10:18:33.826" v="720"/>
          <ac:grpSpMkLst>
            <pc:docMk/>
            <pc:sldMk cId="0" sldId="297"/>
            <ac:grpSpMk id="9933" creationId="{00000000-0000-0000-0000-000000000000}"/>
          </ac:grpSpMkLst>
        </pc:grpChg>
        <pc:grpChg chg="replST">
          <ac:chgData name="Abdessamad Derraz" userId="4c6d9526346a9ae3" providerId="LiveId" clId="{BE2978C2-303F-416D-B1C8-80E307FEDC23}" dt="2021-11-12T10:18:33.851" v="722"/>
          <ac:grpSpMkLst>
            <pc:docMk/>
            <pc:sldMk cId="0" sldId="297"/>
            <ac:grpSpMk id="9938" creationId="{00000000-0000-0000-0000-000000000000}"/>
          </ac:grpSpMkLst>
        </pc:grpChg>
        <pc:grpChg chg="replST">
          <ac:chgData name="Abdessamad Derraz" userId="4c6d9526346a9ae3" providerId="LiveId" clId="{BE2978C2-303F-416D-B1C8-80E307FEDC23}" dt="2021-11-12T10:18:33.886" v="724"/>
          <ac:grpSpMkLst>
            <pc:docMk/>
            <pc:sldMk cId="0" sldId="297"/>
            <ac:grpSpMk id="9946" creationId="{00000000-0000-0000-0000-000000000000}"/>
          </ac:grpSpMkLst>
        </pc:grpChg>
        <pc:grpChg chg="replST">
          <ac:chgData name="Abdessamad Derraz" userId="4c6d9526346a9ae3" providerId="LiveId" clId="{BE2978C2-303F-416D-B1C8-80E307FEDC23}" dt="2021-11-12T10:18:33.899" v="725"/>
          <ac:grpSpMkLst>
            <pc:docMk/>
            <pc:sldMk cId="0" sldId="297"/>
            <ac:grpSpMk id="9950" creationId="{00000000-0000-0000-0000-000000000000}"/>
          </ac:grpSpMkLst>
        </pc:grpChg>
        <pc:grpChg chg="replST">
          <ac:chgData name="Abdessamad Derraz" userId="4c6d9526346a9ae3" providerId="LiveId" clId="{BE2978C2-303F-416D-B1C8-80E307FEDC23}" dt="2021-11-12T10:18:33.912" v="726"/>
          <ac:grpSpMkLst>
            <pc:docMk/>
            <pc:sldMk cId="0" sldId="297"/>
            <ac:grpSpMk id="9968" creationId="{00000000-0000-0000-0000-000000000000}"/>
          </ac:grpSpMkLst>
        </pc:grpChg>
        <pc:grpChg chg="replST">
          <ac:chgData name="Abdessamad Derraz" userId="4c6d9526346a9ae3" providerId="LiveId" clId="{BE2978C2-303F-416D-B1C8-80E307FEDC23}" dt="2021-11-12T10:18:33.925" v="727"/>
          <ac:grpSpMkLst>
            <pc:docMk/>
            <pc:sldMk cId="0" sldId="297"/>
            <ac:grpSpMk id="9983" creationId="{00000000-0000-0000-0000-000000000000}"/>
          </ac:grpSpMkLst>
        </pc:grpChg>
        <pc:grpChg chg="replST">
          <ac:chgData name="Abdessamad Derraz" userId="4c6d9526346a9ae3" providerId="LiveId" clId="{BE2978C2-303F-416D-B1C8-80E307FEDC23}" dt="2021-11-12T10:18:33.937" v="728"/>
          <ac:grpSpMkLst>
            <pc:docMk/>
            <pc:sldMk cId="0" sldId="297"/>
            <ac:grpSpMk id="9993" creationId="{00000000-0000-0000-0000-000000000000}"/>
          </ac:grpSpMkLst>
        </pc:grpChg>
        <pc:grpChg chg="replST">
          <ac:chgData name="Abdessamad Derraz" userId="4c6d9526346a9ae3" providerId="LiveId" clId="{BE2978C2-303F-416D-B1C8-80E307FEDC23}" dt="2021-11-12T10:18:33.950" v="729"/>
          <ac:grpSpMkLst>
            <pc:docMk/>
            <pc:sldMk cId="0" sldId="297"/>
            <ac:grpSpMk id="10001" creationId="{00000000-0000-0000-0000-000000000000}"/>
          </ac:grpSpMkLst>
        </pc:grpChg>
        <pc:grpChg chg="replST">
          <ac:chgData name="Abdessamad Derraz" userId="4c6d9526346a9ae3" providerId="LiveId" clId="{BE2978C2-303F-416D-B1C8-80E307FEDC23}" dt="2021-11-12T10:18:33.962" v="730"/>
          <ac:grpSpMkLst>
            <pc:docMk/>
            <pc:sldMk cId="0" sldId="297"/>
            <ac:grpSpMk id="10004" creationId="{00000000-0000-0000-0000-000000000000}"/>
          </ac:grpSpMkLst>
        </pc:grpChg>
        <pc:grpChg chg="replST">
          <ac:chgData name="Abdessamad Derraz" userId="4c6d9526346a9ae3" providerId="LiveId" clId="{BE2978C2-303F-416D-B1C8-80E307FEDC23}" dt="2021-11-12T10:18:33.988" v="732"/>
          <ac:grpSpMkLst>
            <pc:docMk/>
            <pc:sldMk cId="0" sldId="297"/>
            <ac:grpSpMk id="10008" creationId="{00000000-0000-0000-0000-000000000000}"/>
          </ac:grpSpMkLst>
        </pc:grpChg>
        <pc:grpChg chg="replST">
          <ac:chgData name="Abdessamad Derraz" userId="4c6d9526346a9ae3" providerId="LiveId" clId="{BE2978C2-303F-416D-B1C8-80E307FEDC23}" dt="2021-11-12T10:18:34" v="733"/>
          <ac:grpSpMkLst>
            <pc:docMk/>
            <pc:sldMk cId="0" sldId="297"/>
            <ac:grpSpMk id="10016" creationId="{00000000-0000-0000-0000-000000000000}"/>
          </ac:grpSpMkLst>
        </pc:grpChg>
        <pc:grpChg chg="replST">
          <ac:chgData name="Abdessamad Derraz" userId="4c6d9526346a9ae3" providerId="LiveId" clId="{BE2978C2-303F-416D-B1C8-80E307FEDC23}" dt="2021-11-12T10:18:34.025" v="735"/>
          <ac:grpSpMkLst>
            <pc:docMk/>
            <pc:sldMk cId="0" sldId="297"/>
            <ac:grpSpMk id="10020" creationId="{00000000-0000-0000-0000-000000000000}"/>
          </ac:grpSpMkLst>
        </pc:grpChg>
        <pc:grpChg chg="replST">
          <ac:chgData name="Abdessamad Derraz" userId="4c6d9526346a9ae3" providerId="LiveId" clId="{BE2978C2-303F-416D-B1C8-80E307FEDC23}" dt="2021-11-12T10:18:34.037" v="736"/>
          <ac:grpSpMkLst>
            <pc:docMk/>
            <pc:sldMk cId="0" sldId="297"/>
            <ac:grpSpMk id="10023" creationId="{00000000-0000-0000-0000-000000000000}"/>
          </ac:grpSpMkLst>
        </pc:grpChg>
        <pc:grpChg chg="replST">
          <ac:chgData name="Abdessamad Derraz" userId="4c6d9526346a9ae3" providerId="LiveId" clId="{BE2978C2-303F-416D-B1C8-80E307FEDC23}" dt="2021-11-12T10:18:34.050" v="737"/>
          <ac:grpSpMkLst>
            <pc:docMk/>
            <pc:sldMk cId="0" sldId="297"/>
            <ac:grpSpMk id="10029" creationId="{00000000-0000-0000-0000-000000000000}"/>
          </ac:grpSpMkLst>
        </pc:grpChg>
        <pc:grpChg chg="replST">
          <ac:chgData name="Abdessamad Derraz" userId="4c6d9526346a9ae3" providerId="LiveId" clId="{BE2978C2-303F-416D-B1C8-80E307FEDC23}" dt="2021-11-12T10:18:34.075" v="739"/>
          <ac:grpSpMkLst>
            <pc:docMk/>
            <pc:sldMk cId="0" sldId="297"/>
            <ac:grpSpMk id="10036" creationId="{00000000-0000-0000-0000-000000000000}"/>
          </ac:grpSpMkLst>
        </pc:grpChg>
        <pc:grpChg chg="replST">
          <ac:chgData name="Abdessamad Derraz" userId="4c6d9526346a9ae3" providerId="LiveId" clId="{BE2978C2-303F-416D-B1C8-80E307FEDC23}" dt="2021-11-12T10:18:34.088" v="740"/>
          <ac:grpSpMkLst>
            <pc:docMk/>
            <pc:sldMk cId="0" sldId="297"/>
            <ac:grpSpMk id="10042" creationId="{00000000-0000-0000-0000-000000000000}"/>
          </ac:grpSpMkLst>
        </pc:grpChg>
        <pc:grpChg chg="replST">
          <ac:chgData name="Abdessamad Derraz" userId="4c6d9526346a9ae3" providerId="LiveId" clId="{BE2978C2-303F-416D-B1C8-80E307FEDC23}" dt="2021-11-12T10:18:34.104" v="741"/>
          <ac:grpSpMkLst>
            <pc:docMk/>
            <pc:sldMk cId="0" sldId="297"/>
            <ac:grpSpMk id="10048" creationId="{00000000-0000-0000-0000-000000000000}"/>
          </ac:grpSpMkLst>
        </pc:grpChg>
        <pc:grpChg chg="replST">
          <ac:chgData name="Abdessamad Derraz" userId="4c6d9526346a9ae3" providerId="LiveId" clId="{BE2978C2-303F-416D-B1C8-80E307FEDC23}" dt="2021-11-12T10:18:34.118" v="742"/>
          <ac:grpSpMkLst>
            <pc:docMk/>
            <pc:sldMk cId="0" sldId="297"/>
            <ac:grpSpMk id="10054" creationId="{00000000-0000-0000-0000-000000000000}"/>
          </ac:grpSpMkLst>
        </pc:grpChg>
        <pc:grpChg chg="replST">
          <ac:chgData name="Abdessamad Derraz" userId="4c6d9526346a9ae3" providerId="LiveId" clId="{BE2978C2-303F-416D-B1C8-80E307FEDC23}" dt="2021-11-12T10:18:34.135" v="743"/>
          <ac:grpSpMkLst>
            <pc:docMk/>
            <pc:sldMk cId="0" sldId="297"/>
            <ac:grpSpMk id="10058" creationId="{00000000-0000-0000-0000-000000000000}"/>
          </ac:grpSpMkLst>
        </pc:grpChg>
        <pc:grpChg chg="replST">
          <ac:chgData name="Abdessamad Derraz" userId="4c6d9526346a9ae3" providerId="LiveId" clId="{BE2978C2-303F-416D-B1C8-80E307FEDC23}" dt="2021-11-12T10:18:34.156" v="744"/>
          <ac:grpSpMkLst>
            <pc:docMk/>
            <pc:sldMk cId="0" sldId="297"/>
            <ac:grpSpMk id="10063" creationId="{00000000-0000-0000-0000-000000000000}"/>
          </ac:grpSpMkLst>
        </pc:grpChg>
        <pc:grpChg chg="replST">
          <ac:chgData name="Abdessamad Derraz" userId="4c6d9526346a9ae3" providerId="LiveId" clId="{BE2978C2-303F-416D-B1C8-80E307FEDC23}" dt="2021-11-12T10:18:34.169" v="745"/>
          <ac:grpSpMkLst>
            <pc:docMk/>
            <pc:sldMk cId="0" sldId="297"/>
            <ac:grpSpMk id="10068" creationId="{00000000-0000-0000-0000-000000000000}"/>
          </ac:grpSpMkLst>
        </pc:grpChg>
        <pc:grpChg chg="replST">
          <ac:chgData name="Abdessamad Derraz" userId="4c6d9526346a9ae3" providerId="LiveId" clId="{BE2978C2-303F-416D-B1C8-80E307FEDC23}" dt="2021-11-12T10:18:34.182" v="746"/>
          <ac:grpSpMkLst>
            <pc:docMk/>
            <pc:sldMk cId="0" sldId="297"/>
            <ac:grpSpMk id="10072" creationId="{00000000-0000-0000-0000-000000000000}"/>
          </ac:grpSpMkLst>
        </pc:grpChg>
        <pc:grpChg chg="replST">
          <ac:chgData name="Abdessamad Derraz" userId="4c6d9526346a9ae3" providerId="LiveId" clId="{BE2978C2-303F-416D-B1C8-80E307FEDC23}" dt="2021-11-12T10:18:34.210" v="748"/>
          <ac:grpSpMkLst>
            <pc:docMk/>
            <pc:sldMk cId="0" sldId="297"/>
            <ac:grpSpMk id="10076" creationId="{00000000-0000-0000-0000-000000000000}"/>
          </ac:grpSpMkLst>
        </pc:grpChg>
        <pc:grpChg chg="replST">
          <ac:chgData name="Abdessamad Derraz" userId="4c6d9526346a9ae3" providerId="LiveId" clId="{BE2978C2-303F-416D-B1C8-80E307FEDC23}" dt="2021-11-12T10:18:34.223" v="749"/>
          <ac:grpSpMkLst>
            <pc:docMk/>
            <pc:sldMk cId="0" sldId="297"/>
            <ac:grpSpMk id="10083" creationId="{00000000-0000-0000-0000-000000000000}"/>
          </ac:grpSpMkLst>
        </pc:grpChg>
        <pc:grpChg chg="replST">
          <ac:chgData name="Abdessamad Derraz" userId="4c6d9526346a9ae3" providerId="LiveId" clId="{BE2978C2-303F-416D-B1C8-80E307FEDC23}" dt="2021-11-12T10:18:34.236" v="750"/>
          <ac:grpSpMkLst>
            <pc:docMk/>
            <pc:sldMk cId="0" sldId="297"/>
            <ac:grpSpMk id="10086" creationId="{00000000-0000-0000-0000-000000000000}"/>
          </ac:grpSpMkLst>
        </pc:grpChg>
        <pc:grpChg chg="replST">
          <ac:chgData name="Abdessamad Derraz" userId="4c6d9526346a9ae3" providerId="LiveId" clId="{BE2978C2-303F-416D-B1C8-80E307FEDC23}" dt="2021-11-12T10:18:34.254" v="751"/>
          <ac:grpSpMkLst>
            <pc:docMk/>
            <pc:sldMk cId="0" sldId="297"/>
            <ac:grpSpMk id="10093" creationId="{00000000-0000-0000-0000-000000000000}"/>
          </ac:grpSpMkLst>
        </pc:grpChg>
        <pc:grpChg chg="replST">
          <ac:chgData name="Abdessamad Derraz" userId="4c6d9526346a9ae3" providerId="LiveId" clId="{BE2978C2-303F-416D-B1C8-80E307FEDC23}" dt="2021-11-12T10:18:34.269" v="752"/>
          <ac:grpSpMkLst>
            <pc:docMk/>
            <pc:sldMk cId="0" sldId="297"/>
            <ac:grpSpMk id="10096" creationId="{00000000-0000-0000-0000-000000000000}"/>
          </ac:grpSpMkLst>
        </pc:grpChg>
        <pc:grpChg chg="replST">
          <ac:chgData name="Abdessamad Derraz" userId="4c6d9526346a9ae3" providerId="LiveId" clId="{BE2978C2-303F-416D-B1C8-80E307FEDC23}" dt="2021-11-12T10:18:34.283" v="753"/>
          <ac:grpSpMkLst>
            <pc:docMk/>
            <pc:sldMk cId="0" sldId="297"/>
            <ac:grpSpMk id="10107" creationId="{00000000-0000-0000-0000-000000000000}"/>
          </ac:grpSpMkLst>
        </pc:grpChg>
        <pc:grpChg chg="replST">
          <ac:chgData name="Abdessamad Derraz" userId="4c6d9526346a9ae3" providerId="LiveId" clId="{BE2978C2-303F-416D-B1C8-80E307FEDC23}" dt="2021-11-12T10:18:34.297" v="754"/>
          <ac:grpSpMkLst>
            <pc:docMk/>
            <pc:sldMk cId="0" sldId="297"/>
            <ac:grpSpMk id="10112" creationId="{00000000-0000-0000-0000-000000000000}"/>
          </ac:grpSpMkLst>
        </pc:grpChg>
        <pc:grpChg chg="replST">
          <ac:chgData name="Abdessamad Derraz" userId="4c6d9526346a9ae3" providerId="LiveId" clId="{BE2978C2-303F-416D-B1C8-80E307FEDC23}" dt="2021-11-12T10:18:34.324" v="756"/>
          <ac:grpSpMkLst>
            <pc:docMk/>
            <pc:sldMk cId="0" sldId="297"/>
            <ac:grpSpMk id="10126" creationId="{00000000-0000-0000-0000-000000000000}"/>
          </ac:grpSpMkLst>
        </pc:grpChg>
        <pc:grpChg chg="replST">
          <ac:chgData name="Abdessamad Derraz" userId="4c6d9526346a9ae3" providerId="LiveId" clId="{BE2978C2-303F-416D-B1C8-80E307FEDC23}" dt="2021-11-12T10:18:34.338" v="757"/>
          <ac:grpSpMkLst>
            <pc:docMk/>
            <pc:sldMk cId="0" sldId="297"/>
            <ac:grpSpMk id="10134" creationId="{00000000-0000-0000-0000-000000000000}"/>
          </ac:grpSpMkLst>
        </pc:grpChg>
        <pc:grpChg chg="replST">
          <ac:chgData name="Abdessamad Derraz" userId="4c6d9526346a9ae3" providerId="LiveId" clId="{BE2978C2-303F-416D-B1C8-80E307FEDC23}" dt="2021-11-12T10:18:34.351" v="758"/>
          <ac:grpSpMkLst>
            <pc:docMk/>
            <pc:sldMk cId="0" sldId="297"/>
            <ac:grpSpMk id="10143" creationId="{00000000-0000-0000-0000-000000000000}"/>
          </ac:grpSpMkLst>
        </pc:grpChg>
        <pc:grpChg chg="replST">
          <ac:chgData name="Abdessamad Derraz" userId="4c6d9526346a9ae3" providerId="LiveId" clId="{BE2978C2-303F-416D-B1C8-80E307FEDC23}" dt="2021-11-12T10:18:34.364" v="759"/>
          <ac:grpSpMkLst>
            <pc:docMk/>
            <pc:sldMk cId="0" sldId="297"/>
            <ac:grpSpMk id="10148" creationId="{00000000-0000-0000-0000-000000000000}"/>
          </ac:grpSpMkLst>
        </pc:grpChg>
        <pc:grpChg chg="replST">
          <ac:chgData name="Abdessamad Derraz" userId="4c6d9526346a9ae3" providerId="LiveId" clId="{BE2978C2-303F-416D-B1C8-80E307FEDC23}" dt="2021-11-12T10:18:34.379" v="760"/>
          <ac:grpSpMkLst>
            <pc:docMk/>
            <pc:sldMk cId="0" sldId="297"/>
            <ac:grpSpMk id="10153"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298"/>
        </pc:sldMkLst>
        <pc:spChg chg="replST">
          <ac:chgData name="Abdessamad Derraz" userId="4c6d9526346a9ae3" providerId="LiveId" clId="{BE2978C2-303F-416D-B1C8-80E307FEDC23}" dt="2021-11-12T10:18:34.394" v="761"/>
          <ac:spMkLst>
            <pc:docMk/>
            <pc:sldMk cId="0" sldId="298"/>
            <ac:spMk id="10163" creationId="{00000000-0000-0000-0000-000000000000}"/>
          </ac:spMkLst>
        </pc:spChg>
        <pc:spChg chg="replST">
          <ac:chgData name="Abdessamad Derraz" userId="4c6d9526346a9ae3" providerId="LiveId" clId="{BE2978C2-303F-416D-B1C8-80E307FEDC23}" dt="2021-11-12T10:18:34.421" v="763"/>
          <ac:spMkLst>
            <pc:docMk/>
            <pc:sldMk cId="0" sldId="298"/>
            <ac:spMk id="10164" creationId="{00000000-0000-0000-0000-000000000000}"/>
          </ac:spMkLst>
        </pc:spChg>
        <pc:spChg chg="replST">
          <ac:chgData name="Abdessamad Derraz" userId="4c6d9526346a9ae3" providerId="LiveId" clId="{BE2978C2-303F-416D-B1C8-80E307FEDC23}" dt="2021-11-12T10:18:34.513" v="770"/>
          <ac:spMkLst>
            <pc:docMk/>
            <pc:sldMk cId="0" sldId="298"/>
            <ac:spMk id="10193" creationId="{00000000-0000-0000-0000-000000000000}"/>
          </ac:spMkLst>
        </pc:spChg>
        <pc:spChg chg="replST">
          <ac:chgData name="Abdessamad Derraz" userId="4c6d9526346a9ae3" providerId="LiveId" clId="{BE2978C2-303F-416D-B1C8-80E307FEDC23}" dt="2021-11-12T10:18:34.539" v="772"/>
          <ac:spMkLst>
            <pc:docMk/>
            <pc:sldMk cId="0" sldId="298"/>
            <ac:spMk id="10199" creationId="{00000000-0000-0000-0000-000000000000}"/>
          </ac:spMkLst>
        </pc:spChg>
        <pc:spChg chg="replST">
          <ac:chgData name="Abdessamad Derraz" userId="4c6d9526346a9ae3" providerId="LiveId" clId="{BE2978C2-303F-416D-B1C8-80E307FEDC23}" dt="2021-11-12T10:18:34.554" v="773"/>
          <ac:spMkLst>
            <pc:docMk/>
            <pc:sldMk cId="0" sldId="298"/>
            <ac:spMk id="10200" creationId="{00000000-0000-0000-0000-000000000000}"/>
          </ac:spMkLst>
        </pc:spChg>
        <pc:spChg chg="replST">
          <ac:chgData name="Abdessamad Derraz" userId="4c6d9526346a9ae3" providerId="LiveId" clId="{BE2978C2-303F-416D-B1C8-80E307FEDC23}" dt="2021-11-12T10:18:34.622" v="778"/>
          <ac:spMkLst>
            <pc:docMk/>
            <pc:sldMk cId="0" sldId="298"/>
            <ac:spMk id="10232" creationId="{00000000-0000-0000-0000-000000000000}"/>
          </ac:spMkLst>
        </pc:spChg>
        <pc:spChg chg="replST">
          <ac:chgData name="Abdessamad Derraz" userId="4c6d9526346a9ae3" providerId="LiveId" clId="{BE2978C2-303F-416D-B1C8-80E307FEDC23}" dt="2021-11-12T10:18:34.689" v="782"/>
          <ac:spMkLst>
            <pc:docMk/>
            <pc:sldMk cId="0" sldId="298"/>
            <ac:spMk id="10250" creationId="{00000000-0000-0000-0000-000000000000}"/>
          </ac:spMkLst>
        </pc:spChg>
        <pc:spChg chg="replST">
          <ac:chgData name="Abdessamad Derraz" userId="4c6d9526346a9ae3" providerId="LiveId" clId="{BE2978C2-303F-416D-B1C8-80E307FEDC23}" dt="2021-11-12T10:18:34.948" v="801"/>
          <ac:spMkLst>
            <pc:docMk/>
            <pc:sldMk cId="0" sldId="298"/>
            <ac:spMk id="10337" creationId="{00000000-0000-0000-0000-000000000000}"/>
          </ac:spMkLst>
        </pc:spChg>
        <pc:spChg chg="replST">
          <ac:chgData name="Abdessamad Derraz" userId="4c6d9526346a9ae3" providerId="LiveId" clId="{BE2978C2-303F-416D-B1C8-80E307FEDC23}" dt="2021-11-12T10:18:34.967" v="802"/>
          <ac:spMkLst>
            <pc:docMk/>
            <pc:sldMk cId="0" sldId="298"/>
            <ac:spMk id="10338" creationId="{00000000-0000-0000-0000-000000000000}"/>
          </ac:spMkLst>
        </pc:spChg>
        <pc:spChg chg="replST">
          <ac:chgData name="Abdessamad Derraz" userId="4c6d9526346a9ae3" providerId="LiveId" clId="{BE2978C2-303F-416D-B1C8-80E307FEDC23}" dt="2021-11-12T10:18:34.980" v="803"/>
          <ac:spMkLst>
            <pc:docMk/>
            <pc:sldMk cId="0" sldId="298"/>
            <ac:spMk id="10339" creationId="{00000000-0000-0000-0000-000000000000}"/>
          </ac:spMkLst>
        </pc:spChg>
        <pc:spChg chg="replST">
          <ac:chgData name="Abdessamad Derraz" userId="4c6d9526346a9ae3" providerId="LiveId" clId="{BE2978C2-303F-416D-B1C8-80E307FEDC23}" dt="2021-11-12T10:18:35.038" v="807"/>
          <ac:spMkLst>
            <pc:docMk/>
            <pc:sldMk cId="0" sldId="298"/>
            <ac:spMk id="10359" creationId="{00000000-0000-0000-0000-000000000000}"/>
          </ac:spMkLst>
        </pc:spChg>
        <pc:spChg chg="replST">
          <ac:chgData name="Abdessamad Derraz" userId="4c6d9526346a9ae3" providerId="LiveId" clId="{BE2978C2-303F-416D-B1C8-80E307FEDC23}" dt="2021-11-12T10:18:35.094" v="811"/>
          <ac:spMkLst>
            <pc:docMk/>
            <pc:sldMk cId="0" sldId="298"/>
            <ac:spMk id="10379" creationId="{00000000-0000-0000-0000-000000000000}"/>
          </ac:spMkLst>
        </pc:spChg>
        <pc:spChg chg="replST">
          <ac:chgData name="Abdessamad Derraz" userId="4c6d9526346a9ae3" providerId="LiveId" clId="{BE2978C2-303F-416D-B1C8-80E307FEDC23}" dt="2021-11-12T10:18:35.171" v="817"/>
          <ac:spMkLst>
            <pc:docMk/>
            <pc:sldMk cId="0" sldId="298"/>
            <ac:spMk id="10401" creationId="{00000000-0000-0000-0000-000000000000}"/>
          </ac:spMkLst>
        </pc:spChg>
        <pc:spChg chg="replST">
          <ac:chgData name="Abdessamad Derraz" userId="4c6d9526346a9ae3" providerId="LiveId" clId="{BE2978C2-303F-416D-B1C8-80E307FEDC23}" dt="2021-11-12T10:18:35.184" v="818"/>
          <ac:spMkLst>
            <pc:docMk/>
            <pc:sldMk cId="0" sldId="298"/>
            <ac:spMk id="10402" creationId="{00000000-0000-0000-0000-000000000000}"/>
          </ac:spMkLst>
        </pc:spChg>
        <pc:spChg chg="replST">
          <ac:chgData name="Abdessamad Derraz" userId="4c6d9526346a9ae3" providerId="LiveId" clId="{BE2978C2-303F-416D-B1C8-80E307FEDC23}" dt="2021-11-12T10:18:35.244" v="822"/>
          <ac:spMkLst>
            <pc:docMk/>
            <pc:sldMk cId="0" sldId="298"/>
            <ac:spMk id="10416" creationId="{00000000-0000-0000-0000-000000000000}"/>
          </ac:spMkLst>
        </pc:spChg>
        <pc:spChg chg="replST">
          <ac:chgData name="Abdessamad Derraz" userId="4c6d9526346a9ae3" providerId="LiveId" clId="{BE2978C2-303F-416D-B1C8-80E307FEDC23}" dt="2021-11-12T10:18:35.282" v="825"/>
          <ac:spMkLst>
            <pc:docMk/>
            <pc:sldMk cId="0" sldId="298"/>
            <ac:spMk id="10436" creationId="{00000000-0000-0000-0000-000000000000}"/>
          </ac:spMkLst>
        </pc:spChg>
        <pc:spChg chg="replST">
          <ac:chgData name="Abdessamad Derraz" userId="4c6d9526346a9ae3" providerId="LiveId" clId="{BE2978C2-303F-416D-B1C8-80E307FEDC23}" dt="2021-11-12T10:18:35.307" v="827"/>
          <ac:spMkLst>
            <pc:docMk/>
            <pc:sldMk cId="0" sldId="298"/>
            <ac:spMk id="10441" creationId="{00000000-0000-0000-0000-000000000000}"/>
          </ac:spMkLst>
        </pc:spChg>
        <pc:spChg chg="replST">
          <ac:chgData name="Abdessamad Derraz" userId="4c6d9526346a9ae3" providerId="LiveId" clId="{BE2978C2-303F-416D-B1C8-80E307FEDC23}" dt="2021-11-12T10:18:35.320" v="828"/>
          <ac:spMkLst>
            <pc:docMk/>
            <pc:sldMk cId="0" sldId="298"/>
            <ac:spMk id="10442" creationId="{00000000-0000-0000-0000-000000000000}"/>
          </ac:spMkLst>
        </pc:spChg>
        <pc:spChg chg="replST">
          <ac:chgData name="Abdessamad Derraz" userId="4c6d9526346a9ae3" providerId="LiveId" clId="{BE2978C2-303F-416D-B1C8-80E307FEDC23}" dt="2021-11-12T10:18:35.347" v="830"/>
          <ac:spMkLst>
            <pc:docMk/>
            <pc:sldMk cId="0" sldId="298"/>
            <ac:spMk id="10447" creationId="{00000000-0000-0000-0000-000000000000}"/>
          </ac:spMkLst>
        </pc:spChg>
        <pc:spChg chg="replST">
          <ac:chgData name="Abdessamad Derraz" userId="4c6d9526346a9ae3" providerId="LiveId" clId="{BE2978C2-303F-416D-B1C8-80E307FEDC23}" dt="2021-11-12T10:18:35.387" v="833"/>
          <ac:spMkLst>
            <pc:docMk/>
            <pc:sldMk cId="0" sldId="298"/>
            <ac:spMk id="10457" creationId="{00000000-0000-0000-0000-000000000000}"/>
          </ac:spMkLst>
        </pc:spChg>
        <pc:spChg chg="replST">
          <ac:chgData name="Abdessamad Derraz" userId="4c6d9526346a9ae3" providerId="LiveId" clId="{BE2978C2-303F-416D-B1C8-80E307FEDC23}" dt="2021-11-12T10:18:35.453" v="838"/>
          <ac:spMkLst>
            <pc:docMk/>
            <pc:sldMk cId="0" sldId="298"/>
            <ac:spMk id="10492" creationId="{00000000-0000-0000-0000-000000000000}"/>
          </ac:spMkLst>
        </pc:spChg>
        <pc:spChg chg="replST">
          <ac:chgData name="Abdessamad Derraz" userId="4c6d9526346a9ae3" providerId="LiveId" clId="{BE2978C2-303F-416D-B1C8-80E307FEDC23}" dt="2021-11-12T10:18:35.661" v="844"/>
          <ac:spMkLst>
            <pc:docMk/>
            <pc:sldMk cId="0" sldId="298"/>
            <ac:spMk id="10522" creationId="{00000000-0000-0000-0000-000000000000}"/>
          </ac:spMkLst>
        </pc:spChg>
        <pc:spChg chg="replST">
          <ac:chgData name="Abdessamad Derraz" userId="4c6d9526346a9ae3" providerId="LiveId" clId="{BE2978C2-303F-416D-B1C8-80E307FEDC23}" dt="2021-11-12T10:18:35.715" v="848"/>
          <ac:spMkLst>
            <pc:docMk/>
            <pc:sldMk cId="0" sldId="298"/>
            <ac:spMk id="10537" creationId="{00000000-0000-0000-0000-000000000000}"/>
          </ac:spMkLst>
        </pc:spChg>
        <pc:spChg chg="replST">
          <ac:chgData name="Abdessamad Derraz" userId="4c6d9526346a9ae3" providerId="LiveId" clId="{BE2978C2-303F-416D-B1C8-80E307FEDC23}" dt="2021-11-12T10:18:35.728" v="849"/>
          <ac:spMkLst>
            <pc:docMk/>
            <pc:sldMk cId="0" sldId="298"/>
            <ac:spMk id="10538" creationId="{00000000-0000-0000-0000-000000000000}"/>
          </ac:spMkLst>
        </pc:spChg>
        <pc:spChg chg="replST">
          <ac:chgData name="Abdessamad Derraz" userId="4c6d9526346a9ae3" providerId="LiveId" clId="{BE2978C2-303F-416D-B1C8-80E307FEDC23}" dt="2021-11-12T10:18:35.839" v="855"/>
          <ac:spMkLst>
            <pc:docMk/>
            <pc:sldMk cId="0" sldId="298"/>
            <ac:spMk id="10558" creationId="{00000000-0000-0000-0000-000000000000}"/>
          </ac:spMkLst>
        </pc:spChg>
        <pc:spChg chg="replST">
          <ac:chgData name="Abdessamad Derraz" userId="4c6d9526346a9ae3" providerId="LiveId" clId="{BE2978C2-303F-416D-B1C8-80E307FEDC23}" dt="2021-11-12T10:18:36.031" v="861"/>
          <ac:spMkLst>
            <pc:docMk/>
            <pc:sldMk cId="0" sldId="298"/>
            <ac:spMk id="10582" creationId="{00000000-0000-0000-0000-000000000000}"/>
          </ac:spMkLst>
        </pc:spChg>
        <pc:spChg chg="replST">
          <ac:chgData name="Abdessamad Derraz" userId="4c6d9526346a9ae3" providerId="LiveId" clId="{BE2978C2-303F-416D-B1C8-80E307FEDC23}" dt="2021-11-12T10:18:36.043" v="862"/>
          <ac:spMkLst>
            <pc:docMk/>
            <pc:sldMk cId="0" sldId="298"/>
            <ac:spMk id="10583" creationId="{00000000-0000-0000-0000-000000000000}"/>
          </ac:spMkLst>
        </pc:spChg>
        <pc:grpChg chg="replST">
          <ac:chgData name="Abdessamad Derraz" userId="4c6d9526346a9ae3" providerId="LiveId" clId="{BE2978C2-303F-416D-B1C8-80E307FEDC23}" dt="2021-11-12T10:18:34.433" v="764"/>
          <ac:grpSpMkLst>
            <pc:docMk/>
            <pc:sldMk cId="0" sldId="298"/>
            <ac:grpSpMk id="10165" creationId="{00000000-0000-0000-0000-000000000000}"/>
          </ac:grpSpMkLst>
        </pc:grpChg>
        <pc:grpChg chg="replST">
          <ac:chgData name="Abdessamad Derraz" userId="4c6d9526346a9ae3" providerId="LiveId" clId="{BE2978C2-303F-416D-B1C8-80E307FEDC23}" dt="2021-11-12T10:18:34.446" v="765"/>
          <ac:grpSpMkLst>
            <pc:docMk/>
            <pc:sldMk cId="0" sldId="298"/>
            <ac:grpSpMk id="10171" creationId="{00000000-0000-0000-0000-000000000000}"/>
          </ac:grpSpMkLst>
        </pc:grpChg>
        <pc:grpChg chg="replST">
          <ac:chgData name="Abdessamad Derraz" userId="4c6d9526346a9ae3" providerId="LiveId" clId="{BE2978C2-303F-416D-B1C8-80E307FEDC23}" dt="2021-11-12T10:18:34.459" v="766"/>
          <ac:grpSpMkLst>
            <pc:docMk/>
            <pc:sldMk cId="0" sldId="298"/>
            <ac:grpSpMk id="10176" creationId="{00000000-0000-0000-0000-000000000000}"/>
          </ac:grpSpMkLst>
        </pc:grpChg>
        <pc:grpChg chg="replST">
          <ac:chgData name="Abdessamad Derraz" userId="4c6d9526346a9ae3" providerId="LiveId" clId="{BE2978C2-303F-416D-B1C8-80E307FEDC23}" dt="2021-11-12T10:18:34.472" v="767"/>
          <ac:grpSpMkLst>
            <pc:docMk/>
            <pc:sldMk cId="0" sldId="298"/>
            <ac:grpSpMk id="10184" creationId="{00000000-0000-0000-0000-000000000000}"/>
          </ac:grpSpMkLst>
        </pc:grpChg>
        <pc:grpChg chg="replST">
          <ac:chgData name="Abdessamad Derraz" userId="4c6d9526346a9ae3" providerId="LiveId" clId="{BE2978C2-303F-416D-B1C8-80E307FEDC23}" dt="2021-11-12T10:18:34.486" v="768"/>
          <ac:grpSpMkLst>
            <pc:docMk/>
            <pc:sldMk cId="0" sldId="298"/>
            <ac:grpSpMk id="10187" creationId="{00000000-0000-0000-0000-000000000000}"/>
          </ac:grpSpMkLst>
        </pc:grpChg>
        <pc:grpChg chg="replST">
          <ac:chgData name="Abdessamad Derraz" userId="4c6d9526346a9ae3" providerId="LiveId" clId="{BE2978C2-303F-416D-B1C8-80E307FEDC23}" dt="2021-11-12T10:18:34.499" v="769"/>
          <ac:grpSpMkLst>
            <pc:docMk/>
            <pc:sldMk cId="0" sldId="298"/>
            <ac:grpSpMk id="10190" creationId="{00000000-0000-0000-0000-000000000000}"/>
          </ac:grpSpMkLst>
        </pc:grpChg>
        <pc:grpChg chg="replST">
          <ac:chgData name="Abdessamad Derraz" userId="4c6d9526346a9ae3" providerId="LiveId" clId="{BE2978C2-303F-416D-B1C8-80E307FEDC23}" dt="2021-11-12T10:18:34.526" v="771"/>
          <ac:grpSpMkLst>
            <pc:docMk/>
            <pc:sldMk cId="0" sldId="298"/>
            <ac:grpSpMk id="10194" creationId="{00000000-0000-0000-0000-000000000000}"/>
          </ac:grpSpMkLst>
        </pc:grpChg>
        <pc:grpChg chg="replST">
          <ac:chgData name="Abdessamad Derraz" userId="4c6d9526346a9ae3" providerId="LiveId" clId="{BE2978C2-303F-416D-B1C8-80E307FEDC23}" dt="2021-11-12T10:18:34.567" v="774"/>
          <ac:grpSpMkLst>
            <pc:docMk/>
            <pc:sldMk cId="0" sldId="298"/>
            <ac:grpSpMk id="10201" creationId="{00000000-0000-0000-0000-000000000000}"/>
          </ac:grpSpMkLst>
        </pc:grpChg>
        <pc:grpChg chg="replST">
          <ac:chgData name="Abdessamad Derraz" userId="4c6d9526346a9ae3" providerId="LiveId" clId="{BE2978C2-303F-416D-B1C8-80E307FEDC23}" dt="2021-11-12T10:18:34.580" v="775"/>
          <ac:grpSpMkLst>
            <pc:docMk/>
            <pc:sldMk cId="0" sldId="298"/>
            <ac:grpSpMk id="10206" creationId="{00000000-0000-0000-0000-000000000000}"/>
          </ac:grpSpMkLst>
        </pc:grpChg>
        <pc:grpChg chg="replST">
          <ac:chgData name="Abdessamad Derraz" userId="4c6d9526346a9ae3" providerId="LiveId" clId="{BE2978C2-303F-416D-B1C8-80E307FEDC23}" dt="2021-11-12T10:18:34.594" v="776"/>
          <ac:grpSpMkLst>
            <pc:docMk/>
            <pc:sldMk cId="0" sldId="298"/>
            <ac:grpSpMk id="10211" creationId="{00000000-0000-0000-0000-000000000000}"/>
          </ac:grpSpMkLst>
        </pc:grpChg>
        <pc:grpChg chg="replST">
          <ac:chgData name="Abdessamad Derraz" userId="4c6d9526346a9ae3" providerId="LiveId" clId="{BE2978C2-303F-416D-B1C8-80E307FEDC23}" dt="2021-11-12T10:18:34.608" v="777"/>
          <ac:grpSpMkLst>
            <pc:docMk/>
            <pc:sldMk cId="0" sldId="298"/>
            <ac:grpSpMk id="10222" creationId="{00000000-0000-0000-0000-000000000000}"/>
          </ac:grpSpMkLst>
        </pc:grpChg>
        <pc:grpChg chg="replST">
          <ac:chgData name="Abdessamad Derraz" userId="4c6d9526346a9ae3" providerId="LiveId" clId="{BE2978C2-303F-416D-B1C8-80E307FEDC23}" dt="2021-11-12T10:18:34.637" v="779"/>
          <ac:grpSpMkLst>
            <pc:docMk/>
            <pc:sldMk cId="0" sldId="298"/>
            <ac:grpSpMk id="10233" creationId="{00000000-0000-0000-0000-000000000000}"/>
          </ac:grpSpMkLst>
        </pc:grpChg>
        <pc:grpChg chg="replST">
          <ac:chgData name="Abdessamad Derraz" userId="4c6d9526346a9ae3" providerId="LiveId" clId="{BE2978C2-303F-416D-B1C8-80E307FEDC23}" dt="2021-11-12T10:18:34.650" v="780"/>
          <ac:grpSpMkLst>
            <pc:docMk/>
            <pc:sldMk cId="0" sldId="298"/>
            <ac:grpSpMk id="10237" creationId="{00000000-0000-0000-0000-000000000000}"/>
          </ac:grpSpMkLst>
        </pc:grpChg>
        <pc:grpChg chg="replST">
          <ac:chgData name="Abdessamad Derraz" userId="4c6d9526346a9ae3" providerId="LiveId" clId="{BE2978C2-303F-416D-B1C8-80E307FEDC23}" dt="2021-11-12T10:18:34.663" v="781"/>
          <ac:grpSpMkLst>
            <pc:docMk/>
            <pc:sldMk cId="0" sldId="298"/>
            <ac:grpSpMk id="10245" creationId="{00000000-0000-0000-0000-000000000000}"/>
          </ac:grpSpMkLst>
        </pc:grpChg>
        <pc:grpChg chg="replST">
          <ac:chgData name="Abdessamad Derraz" userId="4c6d9526346a9ae3" providerId="LiveId" clId="{BE2978C2-303F-416D-B1C8-80E307FEDC23}" dt="2021-11-12T10:18:34.702" v="783"/>
          <ac:grpSpMkLst>
            <pc:docMk/>
            <pc:sldMk cId="0" sldId="298"/>
            <ac:grpSpMk id="10251" creationId="{00000000-0000-0000-0000-000000000000}"/>
          </ac:grpSpMkLst>
        </pc:grpChg>
        <pc:grpChg chg="replST">
          <ac:chgData name="Abdessamad Derraz" userId="4c6d9526346a9ae3" providerId="LiveId" clId="{BE2978C2-303F-416D-B1C8-80E307FEDC23}" dt="2021-11-12T10:18:34.716" v="784"/>
          <ac:grpSpMkLst>
            <pc:docMk/>
            <pc:sldMk cId="0" sldId="298"/>
            <ac:grpSpMk id="10254" creationId="{00000000-0000-0000-0000-000000000000}"/>
          </ac:grpSpMkLst>
        </pc:grpChg>
        <pc:grpChg chg="replST">
          <ac:chgData name="Abdessamad Derraz" userId="4c6d9526346a9ae3" providerId="LiveId" clId="{BE2978C2-303F-416D-B1C8-80E307FEDC23}" dt="2021-11-12T10:18:34.730" v="785"/>
          <ac:grpSpMkLst>
            <pc:docMk/>
            <pc:sldMk cId="0" sldId="298"/>
            <ac:grpSpMk id="10261" creationId="{00000000-0000-0000-0000-000000000000}"/>
          </ac:grpSpMkLst>
        </pc:grpChg>
        <pc:grpChg chg="replST">
          <ac:chgData name="Abdessamad Derraz" userId="4c6d9526346a9ae3" providerId="LiveId" clId="{BE2978C2-303F-416D-B1C8-80E307FEDC23}" dt="2021-11-12T10:18:34.746" v="786"/>
          <ac:grpSpMkLst>
            <pc:docMk/>
            <pc:sldMk cId="0" sldId="298"/>
            <ac:grpSpMk id="10264" creationId="{00000000-0000-0000-0000-000000000000}"/>
          </ac:grpSpMkLst>
        </pc:grpChg>
        <pc:grpChg chg="replST">
          <ac:chgData name="Abdessamad Derraz" userId="4c6d9526346a9ae3" providerId="LiveId" clId="{BE2978C2-303F-416D-B1C8-80E307FEDC23}" dt="2021-11-12T10:18:34.759" v="787"/>
          <ac:grpSpMkLst>
            <pc:docMk/>
            <pc:sldMk cId="0" sldId="298"/>
            <ac:grpSpMk id="10267" creationId="{00000000-0000-0000-0000-000000000000}"/>
          </ac:grpSpMkLst>
        </pc:grpChg>
        <pc:grpChg chg="replST">
          <ac:chgData name="Abdessamad Derraz" userId="4c6d9526346a9ae3" providerId="LiveId" clId="{BE2978C2-303F-416D-B1C8-80E307FEDC23}" dt="2021-11-12T10:18:34.772" v="788"/>
          <ac:grpSpMkLst>
            <pc:docMk/>
            <pc:sldMk cId="0" sldId="298"/>
            <ac:grpSpMk id="10271" creationId="{00000000-0000-0000-0000-000000000000}"/>
          </ac:grpSpMkLst>
        </pc:grpChg>
        <pc:grpChg chg="replST">
          <ac:chgData name="Abdessamad Derraz" userId="4c6d9526346a9ae3" providerId="LiveId" clId="{BE2978C2-303F-416D-B1C8-80E307FEDC23}" dt="2021-11-12T10:18:34.785" v="789"/>
          <ac:grpSpMkLst>
            <pc:docMk/>
            <pc:sldMk cId="0" sldId="298"/>
            <ac:grpSpMk id="10276" creationId="{00000000-0000-0000-0000-000000000000}"/>
          </ac:grpSpMkLst>
        </pc:grpChg>
        <pc:grpChg chg="replST">
          <ac:chgData name="Abdessamad Derraz" userId="4c6d9526346a9ae3" providerId="LiveId" clId="{BE2978C2-303F-416D-B1C8-80E307FEDC23}" dt="2021-11-12T10:18:34.799" v="790"/>
          <ac:grpSpMkLst>
            <pc:docMk/>
            <pc:sldMk cId="0" sldId="298"/>
            <ac:grpSpMk id="10279" creationId="{00000000-0000-0000-0000-000000000000}"/>
          </ac:grpSpMkLst>
        </pc:grpChg>
        <pc:grpChg chg="replST">
          <ac:chgData name="Abdessamad Derraz" userId="4c6d9526346a9ae3" providerId="LiveId" clId="{BE2978C2-303F-416D-B1C8-80E307FEDC23}" dt="2021-11-12T10:18:34.813" v="791"/>
          <ac:grpSpMkLst>
            <pc:docMk/>
            <pc:sldMk cId="0" sldId="298"/>
            <ac:grpSpMk id="10285" creationId="{00000000-0000-0000-0000-000000000000}"/>
          </ac:grpSpMkLst>
        </pc:grpChg>
        <pc:grpChg chg="replST">
          <ac:chgData name="Abdessamad Derraz" userId="4c6d9526346a9ae3" providerId="LiveId" clId="{BE2978C2-303F-416D-B1C8-80E307FEDC23}" dt="2021-11-12T10:18:34.826" v="792"/>
          <ac:grpSpMkLst>
            <pc:docMk/>
            <pc:sldMk cId="0" sldId="298"/>
            <ac:grpSpMk id="10294" creationId="{00000000-0000-0000-0000-000000000000}"/>
          </ac:grpSpMkLst>
        </pc:grpChg>
        <pc:grpChg chg="replST">
          <ac:chgData name="Abdessamad Derraz" userId="4c6d9526346a9ae3" providerId="LiveId" clId="{BE2978C2-303F-416D-B1C8-80E307FEDC23}" dt="2021-11-12T10:18:34.839" v="793"/>
          <ac:grpSpMkLst>
            <pc:docMk/>
            <pc:sldMk cId="0" sldId="298"/>
            <ac:grpSpMk id="10306" creationId="{00000000-0000-0000-0000-000000000000}"/>
          </ac:grpSpMkLst>
        </pc:grpChg>
        <pc:grpChg chg="replST">
          <ac:chgData name="Abdessamad Derraz" userId="4c6d9526346a9ae3" providerId="LiveId" clId="{BE2978C2-303F-416D-B1C8-80E307FEDC23}" dt="2021-11-12T10:18:34.853" v="794"/>
          <ac:grpSpMkLst>
            <pc:docMk/>
            <pc:sldMk cId="0" sldId="298"/>
            <ac:grpSpMk id="10312" creationId="{00000000-0000-0000-0000-000000000000}"/>
          </ac:grpSpMkLst>
        </pc:grpChg>
        <pc:grpChg chg="replST">
          <ac:chgData name="Abdessamad Derraz" userId="4c6d9526346a9ae3" providerId="LiveId" clId="{BE2978C2-303F-416D-B1C8-80E307FEDC23}" dt="2021-11-12T10:18:34.866" v="795"/>
          <ac:grpSpMkLst>
            <pc:docMk/>
            <pc:sldMk cId="0" sldId="298"/>
            <ac:grpSpMk id="10315" creationId="{00000000-0000-0000-0000-000000000000}"/>
          </ac:grpSpMkLst>
        </pc:grpChg>
        <pc:grpChg chg="replST">
          <ac:chgData name="Abdessamad Derraz" userId="4c6d9526346a9ae3" providerId="LiveId" clId="{BE2978C2-303F-416D-B1C8-80E307FEDC23}" dt="2021-11-12T10:18:34.879" v="796"/>
          <ac:grpSpMkLst>
            <pc:docMk/>
            <pc:sldMk cId="0" sldId="298"/>
            <ac:grpSpMk id="10318" creationId="{00000000-0000-0000-0000-000000000000}"/>
          </ac:grpSpMkLst>
        </pc:grpChg>
        <pc:grpChg chg="replST">
          <ac:chgData name="Abdessamad Derraz" userId="4c6d9526346a9ae3" providerId="LiveId" clId="{BE2978C2-303F-416D-B1C8-80E307FEDC23}" dt="2021-11-12T10:18:34.892" v="797"/>
          <ac:grpSpMkLst>
            <pc:docMk/>
            <pc:sldMk cId="0" sldId="298"/>
            <ac:grpSpMk id="10323" creationId="{00000000-0000-0000-0000-000000000000}"/>
          </ac:grpSpMkLst>
        </pc:grpChg>
        <pc:grpChg chg="replST">
          <ac:chgData name="Abdessamad Derraz" userId="4c6d9526346a9ae3" providerId="LiveId" clId="{BE2978C2-303F-416D-B1C8-80E307FEDC23}" dt="2021-11-12T10:18:34.905" v="798"/>
          <ac:grpSpMkLst>
            <pc:docMk/>
            <pc:sldMk cId="0" sldId="298"/>
            <ac:grpSpMk id="10326" creationId="{00000000-0000-0000-0000-000000000000}"/>
          </ac:grpSpMkLst>
        </pc:grpChg>
        <pc:grpChg chg="replST">
          <ac:chgData name="Abdessamad Derraz" userId="4c6d9526346a9ae3" providerId="LiveId" clId="{BE2978C2-303F-416D-B1C8-80E307FEDC23}" dt="2021-11-12T10:18:34.917" v="799"/>
          <ac:grpSpMkLst>
            <pc:docMk/>
            <pc:sldMk cId="0" sldId="298"/>
            <ac:grpSpMk id="10330" creationId="{00000000-0000-0000-0000-000000000000}"/>
          </ac:grpSpMkLst>
        </pc:grpChg>
        <pc:grpChg chg="replST">
          <ac:chgData name="Abdessamad Derraz" userId="4c6d9526346a9ae3" providerId="LiveId" clId="{BE2978C2-303F-416D-B1C8-80E307FEDC23}" dt="2021-11-12T10:18:34.936" v="800"/>
          <ac:grpSpMkLst>
            <pc:docMk/>
            <pc:sldMk cId="0" sldId="298"/>
            <ac:grpSpMk id="10334" creationId="{00000000-0000-0000-0000-000000000000}"/>
          </ac:grpSpMkLst>
        </pc:grpChg>
        <pc:grpChg chg="replST">
          <ac:chgData name="Abdessamad Derraz" userId="4c6d9526346a9ae3" providerId="LiveId" clId="{BE2978C2-303F-416D-B1C8-80E307FEDC23}" dt="2021-11-12T10:18:34.994" v="804"/>
          <ac:grpSpMkLst>
            <pc:docMk/>
            <pc:sldMk cId="0" sldId="298"/>
            <ac:grpSpMk id="10340" creationId="{00000000-0000-0000-0000-000000000000}"/>
          </ac:grpSpMkLst>
        </pc:grpChg>
        <pc:grpChg chg="replST">
          <ac:chgData name="Abdessamad Derraz" userId="4c6d9526346a9ae3" providerId="LiveId" clId="{BE2978C2-303F-416D-B1C8-80E307FEDC23}" dt="2021-11-12T10:18:35.009" v="805"/>
          <ac:grpSpMkLst>
            <pc:docMk/>
            <pc:sldMk cId="0" sldId="298"/>
            <ac:grpSpMk id="10351" creationId="{00000000-0000-0000-0000-000000000000}"/>
          </ac:grpSpMkLst>
        </pc:grpChg>
        <pc:grpChg chg="replST">
          <ac:chgData name="Abdessamad Derraz" userId="4c6d9526346a9ae3" providerId="LiveId" clId="{BE2978C2-303F-416D-B1C8-80E307FEDC23}" dt="2021-11-12T10:18:35.022" v="806"/>
          <ac:grpSpMkLst>
            <pc:docMk/>
            <pc:sldMk cId="0" sldId="298"/>
            <ac:grpSpMk id="10356" creationId="{00000000-0000-0000-0000-000000000000}"/>
          </ac:grpSpMkLst>
        </pc:grpChg>
        <pc:grpChg chg="replST">
          <ac:chgData name="Abdessamad Derraz" userId="4c6d9526346a9ae3" providerId="LiveId" clId="{BE2978C2-303F-416D-B1C8-80E307FEDC23}" dt="2021-11-12T10:18:35.051" v="808"/>
          <ac:grpSpMkLst>
            <pc:docMk/>
            <pc:sldMk cId="0" sldId="298"/>
            <ac:grpSpMk id="10360" creationId="{00000000-0000-0000-0000-000000000000}"/>
          </ac:grpSpMkLst>
        </pc:grpChg>
        <pc:grpChg chg="replST">
          <ac:chgData name="Abdessamad Derraz" userId="4c6d9526346a9ae3" providerId="LiveId" clId="{BE2978C2-303F-416D-B1C8-80E307FEDC23}" dt="2021-11-12T10:18:35.064" v="809"/>
          <ac:grpSpMkLst>
            <pc:docMk/>
            <pc:sldMk cId="0" sldId="298"/>
            <ac:grpSpMk id="10364" creationId="{00000000-0000-0000-0000-000000000000}"/>
          </ac:grpSpMkLst>
        </pc:grpChg>
        <pc:grpChg chg="replST">
          <ac:chgData name="Abdessamad Derraz" userId="4c6d9526346a9ae3" providerId="LiveId" clId="{BE2978C2-303F-416D-B1C8-80E307FEDC23}" dt="2021-11-12T10:18:35.079" v="810"/>
          <ac:grpSpMkLst>
            <pc:docMk/>
            <pc:sldMk cId="0" sldId="298"/>
            <ac:grpSpMk id="10374" creationId="{00000000-0000-0000-0000-000000000000}"/>
          </ac:grpSpMkLst>
        </pc:grpChg>
        <pc:grpChg chg="replST">
          <ac:chgData name="Abdessamad Derraz" userId="4c6d9526346a9ae3" providerId="LiveId" clId="{BE2978C2-303F-416D-B1C8-80E307FEDC23}" dt="2021-11-12T10:18:35.107" v="812"/>
          <ac:grpSpMkLst>
            <pc:docMk/>
            <pc:sldMk cId="0" sldId="298"/>
            <ac:grpSpMk id="10380" creationId="{00000000-0000-0000-0000-000000000000}"/>
          </ac:grpSpMkLst>
        </pc:grpChg>
        <pc:grpChg chg="replST">
          <ac:chgData name="Abdessamad Derraz" userId="4c6d9526346a9ae3" providerId="LiveId" clId="{BE2978C2-303F-416D-B1C8-80E307FEDC23}" dt="2021-11-12T10:18:35.120" v="813"/>
          <ac:grpSpMkLst>
            <pc:docMk/>
            <pc:sldMk cId="0" sldId="298"/>
            <ac:grpSpMk id="10384" creationId="{00000000-0000-0000-0000-000000000000}"/>
          </ac:grpSpMkLst>
        </pc:grpChg>
        <pc:grpChg chg="replST">
          <ac:chgData name="Abdessamad Derraz" userId="4c6d9526346a9ae3" providerId="LiveId" clId="{BE2978C2-303F-416D-B1C8-80E307FEDC23}" dt="2021-11-12T10:18:35.132" v="814"/>
          <ac:grpSpMkLst>
            <pc:docMk/>
            <pc:sldMk cId="0" sldId="298"/>
            <ac:grpSpMk id="10387" creationId="{00000000-0000-0000-0000-000000000000}"/>
          </ac:grpSpMkLst>
        </pc:grpChg>
        <pc:grpChg chg="replST">
          <ac:chgData name="Abdessamad Derraz" userId="4c6d9526346a9ae3" providerId="LiveId" clId="{BE2978C2-303F-416D-B1C8-80E307FEDC23}" dt="2021-11-12T10:18:35.146" v="815"/>
          <ac:grpSpMkLst>
            <pc:docMk/>
            <pc:sldMk cId="0" sldId="298"/>
            <ac:grpSpMk id="10393" creationId="{00000000-0000-0000-0000-000000000000}"/>
          </ac:grpSpMkLst>
        </pc:grpChg>
        <pc:grpChg chg="replST">
          <ac:chgData name="Abdessamad Derraz" userId="4c6d9526346a9ae3" providerId="LiveId" clId="{BE2978C2-303F-416D-B1C8-80E307FEDC23}" dt="2021-11-12T10:18:35.159" v="816"/>
          <ac:grpSpMkLst>
            <pc:docMk/>
            <pc:sldMk cId="0" sldId="298"/>
            <ac:grpSpMk id="10398" creationId="{00000000-0000-0000-0000-000000000000}"/>
          </ac:grpSpMkLst>
        </pc:grpChg>
        <pc:grpChg chg="replST">
          <ac:chgData name="Abdessamad Derraz" userId="4c6d9526346a9ae3" providerId="LiveId" clId="{BE2978C2-303F-416D-B1C8-80E307FEDC23}" dt="2021-11-12T10:18:35.197" v="819"/>
          <ac:grpSpMkLst>
            <pc:docMk/>
            <pc:sldMk cId="0" sldId="298"/>
            <ac:grpSpMk id="10403" creationId="{00000000-0000-0000-0000-000000000000}"/>
          </ac:grpSpMkLst>
        </pc:grpChg>
        <pc:grpChg chg="replST">
          <ac:chgData name="Abdessamad Derraz" userId="4c6d9526346a9ae3" providerId="LiveId" clId="{BE2978C2-303F-416D-B1C8-80E307FEDC23}" dt="2021-11-12T10:18:35.209" v="820"/>
          <ac:grpSpMkLst>
            <pc:docMk/>
            <pc:sldMk cId="0" sldId="298"/>
            <ac:grpSpMk id="10407" creationId="{00000000-0000-0000-0000-000000000000}"/>
          </ac:grpSpMkLst>
        </pc:grpChg>
        <pc:grpChg chg="replST">
          <ac:chgData name="Abdessamad Derraz" userId="4c6d9526346a9ae3" providerId="LiveId" clId="{BE2978C2-303F-416D-B1C8-80E307FEDC23}" dt="2021-11-12T10:18:35.231" v="821"/>
          <ac:grpSpMkLst>
            <pc:docMk/>
            <pc:sldMk cId="0" sldId="298"/>
            <ac:grpSpMk id="10413" creationId="{00000000-0000-0000-0000-000000000000}"/>
          </ac:grpSpMkLst>
        </pc:grpChg>
        <pc:grpChg chg="replST">
          <ac:chgData name="Abdessamad Derraz" userId="4c6d9526346a9ae3" providerId="LiveId" clId="{BE2978C2-303F-416D-B1C8-80E307FEDC23}" dt="2021-11-12T10:18:35.257" v="823"/>
          <ac:grpSpMkLst>
            <pc:docMk/>
            <pc:sldMk cId="0" sldId="298"/>
            <ac:grpSpMk id="10417" creationId="{00000000-0000-0000-0000-000000000000}"/>
          </ac:grpSpMkLst>
        </pc:grpChg>
        <pc:grpChg chg="replST">
          <ac:chgData name="Abdessamad Derraz" userId="4c6d9526346a9ae3" providerId="LiveId" clId="{BE2978C2-303F-416D-B1C8-80E307FEDC23}" dt="2021-11-12T10:18:35.269" v="824"/>
          <ac:grpSpMkLst>
            <pc:docMk/>
            <pc:sldMk cId="0" sldId="298"/>
            <ac:grpSpMk id="10423" creationId="{00000000-0000-0000-0000-000000000000}"/>
          </ac:grpSpMkLst>
        </pc:grpChg>
        <pc:grpChg chg="replST">
          <ac:chgData name="Abdessamad Derraz" userId="4c6d9526346a9ae3" providerId="LiveId" clId="{BE2978C2-303F-416D-B1C8-80E307FEDC23}" dt="2021-11-12T10:18:35.295" v="826"/>
          <ac:grpSpMkLst>
            <pc:docMk/>
            <pc:sldMk cId="0" sldId="298"/>
            <ac:grpSpMk id="10437" creationId="{00000000-0000-0000-0000-000000000000}"/>
          </ac:grpSpMkLst>
        </pc:grpChg>
        <pc:grpChg chg="replST">
          <ac:chgData name="Abdessamad Derraz" userId="4c6d9526346a9ae3" providerId="LiveId" clId="{BE2978C2-303F-416D-B1C8-80E307FEDC23}" dt="2021-11-12T10:18:35.334" v="829"/>
          <ac:grpSpMkLst>
            <pc:docMk/>
            <pc:sldMk cId="0" sldId="298"/>
            <ac:grpSpMk id="10443" creationId="{00000000-0000-0000-0000-000000000000}"/>
          </ac:grpSpMkLst>
        </pc:grpChg>
        <pc:grpChg chg="replST">
          <ac:chgData name="Abdessamad Derraz" userId="4c6d9526346a9ae3" providerId="LiveId" clId="{BE2978C2-303F-416D-B1C8-80E307FEDC23}" dt="2021-11-12T10:18:35.360" v="831"/>
          <ac:grpSpMkLst>
            <pc:docMk/>
            <pc:sldMk cId="0" sldId="298"/>
            <ac:grpSpMk id="10448" creationId="{00000000-0000-0000-0000-000000000000}"/>
          </ac:grpSpMkLst>
        </pc:grpChg>
        <pc:grpChg chg="replST">
          <ac:chgData name="Abdessamad Derraz" userId="4c6d9526346a9ae3" providerId="LiveId" clId="{BE2978C2-303F-416D-B1C8-80E307FEDC23}" dt="2021-11-12T10:18:35.373" v="832"/>
          <ac:grpSpMkLst>
            <pc:docMk/>
            <pc:sldMk cId="0" sldId="298"/>
            <ac:grpSpMk id="10452" creationId="{00000000-0000-0000-0000-000000000000}"/>
          </ac:grpSpMkLst>
        </pc:grpChg>
        <pc:grpChg chg="replST">
          <ac:chgData name="Abdessamad Derraz" userId="4c6d9526346a9ae3" providerId="LiveId" clId="{BE2978C2-303F-416D-B1C8-80E307FEDC23}" dt="2021-11-12T10:18:35.400" v="834"/>
          <ac:grpSpMkLst>
            <pc:docMk/>
            <pc:sldMk cId="0" sldId="298"/>
            <ac:grpSpMk id="10458" creationId="{00000000-0000-0000-0000-000000000000}"/>
          </ac:grpSpMkLst>
        </pc:grpChg>
        <pc:grpChg chg="replST">
          <ac:chgData name="Abdessamad Derraz" userId="4c6d9526346a9ae3" providerId="LiveId" clId="{BE2978C2-303F-416D-B1C8-80E307FEDC23}" dt="2021-11-12T10:18:35.413" v="835"/>
          <ac:grpSpMkLst>
            <pc:docMk/>
            <pc:sldMk cId="0" sldId="298"/>
            <ac:grpSpMk id="10469" creationId="{00000000-0000-0000-0000-000000000000}"/>
          </ac:grpSpMkLst>
        </pc:grpChg>
        <pc:grpChg chg="replST">
          <ac:chgData name="Abdessamad Derraz" userId="4c6d9526346a9ae3" providerId="LiveId" clId="{BE2978C2-303F-416D-B1C8-80E307FEDC23}" dt="2021-11-12T10:18:35.426" v="836"/>
          <ac:grpSpMkLst>
            <pc:docMk/>
            <pc:sldMk cId="0" sldId="298"/>
            <ac:grpSpMk id="10475" creationId="{00000000-0000-0000-0000-000000000000}"/>
          </ac:grpSpMkLst>
        </pc:grpChg>
        <pc:grpChg chg="replST">
          <ac:chgData name="Abdessamad Derraz" userId="4c6d9526346a9ae3" providerId="LiveId" clId="{BE2978C2-303F-416D-B1C8-80E307FEDC23}" dt="2021-11-12T10:18:35.439" v="837"/>
          <ac:grpSpMkLst>
            <pc:docMk/>
            <pc:sldMk cId="0" sldId="298"/>
            <ac:grpSpMk id="10478" creationId="{00000000-0000-0000-0000-000000000000}"/>
          </ac:grpSpMkLst>
        </pc:grpChg>
        <pc:grpChg chg="replST">
          <ac:chgData name="Abdessamad Derraz" userId="4c6d9526346a9ae3" providerId="LiveId" clId="{BE2978C2-303F-416D-B1C8-80E307FEDC23}" dt="2021-11-12T10:18:35.467" v="839"/>
          <ac:grpSpMkLst>
            <pc:docMk/>
            <pc:sldMk cId="0" sldId="298"/>
            <ac:grpSpMk id="10493" creationId="{00000000-0000-0000-0000-000000000000}"/>
          </ac:grpSpMkLst>
        </pc:grpChg>
        <pc:grpChg chg="replST">
          <ac:chgData name="Abdessamad Derraz" userId="4c6d9526346a9ae3" providerId="LiveId" clId="{BE2978C2-303F-416D-B1C8-80E307FEDC23}" dt="2021-11-12T10:18:35.480" v="840"/>
          <ac:grpSpMkLst>
            <pc:docMk/>
            <pc:sldMk cId="0" sldId="298"/>
            <ac:grpSpMk id="10506" creationId="{00000000-0000-0000-0000-000000000000}"/>
          </ac:grpSpMkLst>
        </pc:grpChg>
        <pc:grpChg chg="replST">
          <ac:chgData name="Abdessamad Derraz" userId="4c6d9526346a9ae3" providerId="LiveId" clId="{BE2978C2-303F-416D-B1C8-80E307FEDC23}" dt="2021-11-12T10:18:35.504" v="841"/>
          <ac:grpSpMkLst>
            <pc:docMk/>
            <pc:sldMk cId="0" sldId="298"/>
            <ac:grpSpMk id="10509" creationId="{00000000-0000-0000-0000-000000000000}"/>
          </ac:grpSpMkLst>
        </pc:grpChg>
        <pc:grpChg chg="replST">
          <ac:chgData name="Abdessamad Derraz" userId="4c6d9526346a9ae3" providerId="LiveId" clId="{BE2978C2-303F-416D-B1C8-80E307FEDC23}" dt="2021-11-12T10:18:35.577" v="842"/>
          <ac:grpSpMkLst>
            <pc:docMk/>
            <pc:sldMk cId="0" sldId="298"/>
            <ac:grpSpMk id="10513" creationId="{00000000-0000-0000-0000-000000000000}"/>
          </ac:grpSpMkLst>
        </pc:grpChg>
        <pc:grpChg chg="replST">
          <ac:chgData name="Abdessamad Derraz" userId="4c6d9526346a9ae3" providerId="LiveId" clId="{BE2978C2-303F-416D-B1C8-80E307FEDC23}" dt="2021-11-12T10:18:35.640" v="843"/>
          <ac:grpSpMkLst>
            <pc:docMk/>
            <pc:sldMk cId="0" sldId="298"/>
            <ac:grpSpMk id="10518" creationId="{00000000-0000-0000-0000-000000000000}"/>
          </ac:grpSpMkLst>
        </pc:grpChg>
        <pc:grpChg chg="replST">
          <ac:chgData name="Abdessamad Derraz" userId="4c6d9526346a9ae3" providerId="LiveId" clId="{BE2978C2-303F-416D-B1C8-80E307FEDC23}" dt="2021-11-12T10:18:35.674" v="845"/>
          <ac:grpSpMkLst>
            <pc:docMk/>
            <pc:sldMk cId="0" sldId="298"/>
            <ac:grpSpMk id="10523" creationId="{00000000-0000-0000-0000-000000000000}"/>
          </ac:grpSpMkLst>
        </pc:grpChg>
        <pc:grpChg chg="replST">
          <ac:chgData name="Abdessamad Derraz" userId="4c6d9526346a9ae3" providerId="LiveId" clId="{BE2978C2-303F-416D-B1C8-80E307FEDC23}" dt="2021-11-12T10:18:35.689" v="846"/>
          <ac:grpSpMkLst>
            <pc:docMk/>
            <pc:sldMk cId="0" sldId="298"/>
            <ac:grpSpMk id="10526" creationId="{00000000-0000-0000-0000-000000000000}"/>
          </ac:grpSpMkLst>
        </pc:grpChg>
        <pc:grpChg chg="replST">
          <ac:chgData name="Abdessamad Derraz" userId="4c6d9526346a9ae3" providerId="LiveId" clId="{BE2978C2-303F-416D-B1C8-80E307FEDC23}" dt="2021-11-12T10:18:35.703" v="847"/>
          <ac:grpSpMkLst>
            <pc:docMk/>
            <pc:sldMk cId="0" sldId="298"/>
            <ac:grpSpMk id="10530" creationId="{00000000-0000-0000-0000-000000000000}"/>
          </ac:grpSpMkLst>
        </pc:grpChg>
        <pc:grpChg chg="replST">
          <ac:chgData name="Abdessamad Derraz" userId="4c6d9526346a9ae3" providerId="LiveId" clId="{BE2978C2-303F-416D-B1C8-80E307FEDC23}" dt="2021-11-12T10:18:35.747" v="850"/>
          <ac:grpSpMkLst>
            <pc:docMk/>
            <pc:sldMk cId="0" sldId="298"/>
            <ac:grpSpMk id="10539" creationId="{00000000-0000-0000-0000-000000000000}"/>
          </ac:grpSpMkLst>
        </pc:grpChg>
        <pc:grpChg chg="replST">
          <ac:chgData name="Abdessamad Derraz" userId="4c6d9526346a9ae3" providerId="LiveId" clId="{BE2978C2-303F-416D-B1C8-80E307FEDC23}" dt="2021-11-12T10:18:35.773" v="851"/>
          <ac:grpSpMkLst>
            <pc:docMk/>
            <pc:sldMk cId="0" sldId="298"/>
            <ac:grpSpMk id="10543" creationId="{00000000-0000-0000-0000-000000000000}"/>
          </ac:grpSpMkLst>
        </pc:grpChg>
        <pc:grpChg chg="replST">
          <ac:chgData name="Abdessamad Derraz" userId="4c6d9526346a9ae3" providerId="LiveId" clId="{BE2978C2-303F-416D-B1C8-80E307FEDC23}" dt="2021-11-12T10:18:35.787" v="852"/>
          <ac:grpSpMkLst>
            <pc:docMk/>
            <pc:sldMk cId="0" sldId="298"/>
            <ac:grpSpMk id="10547" creationId="{00000000-0000-0000-0000-000000000000}"/>
          </ac:grpSpMkLst>
        </pc:grpChg>
        <pc:grpChg chg="replST">
          <ac:chgData name="Abdessamad Derraz" userId="4c6d9526346a9ae3" providerId="LiveId" clId="{BE2978C2-303F-416D-B1C8-80E307FEDC23}" dt="2021-11-12T10:18:35.805" v="853"/>
          <ac:grpSpMkLst>
            <pc:docMk/>
            <pc:sldMk cId="0" sldId="298"/>
            <ac:grpSpMk id="10550" creationId="{00000000-0000-0000-0000-000000000000}"/>
          </ac:grpSpMkLst>
        </pc:grpChg>
        <pc:grpChg chg="replST">
          <ac:chgData name="Abdessamad Derraz" userId="4c6d9526346a9ae3" providerId="LiveId" clId="{BE2978C2-303F-416D-B1C8-80E307FEDC23}" dt="2021-11-12T10:18:35.825" v="854"/>
          <ac:grpSpMkLst>
            <pc:docMk/>
            <pc:sldMk cId="0" sldId="298"/>
            <ac:grpSpMk id="10553" creationId="{00000000-0000-0000-0000-000000000000}"/>
          </ac:grpSpMkLst>
        </pc:grpChg>
        <pc:grpChg chg="replST">
          <ac:chgData name="Abdessamad Derraz" userId="4c6d9526346a9ae3" providerId="LiveId" clId="{BE2978C2-303F-416D-B1C8-80E307FEDC23}" dt="2021-11-12T10:18:35.855" v="856"/>
          <ac:grpSpMkLst>
            <pc:docMk/>
            <pc:sldMk cId="0" sldId="298"/>
            <ac:grpSpMk id="10559" creationId="{00000000-0000-0000-0000-000000000000}"/>
          </ac:grpSpMkLst>
        </pc:grpChg>
        <pc:grpChg chg="replST">
          <ac:chgData name="Abdessamad Derraz" userId="4c6d9526346a9ae3" providerId="LiveId" clId="{BE2978C2-303F-416D-B1C8-80E307FEDC23}" dt="2021-11-12T10:18:35.870" v="857"/>
          <ac:grpSpMkLst>
            <pc:docMk/>
            <pc:sldMk cId="0" sldId="298"/>
            <ac:grpSpMk id="10562" creationId="{00000000-0000-0000-0000-000000000000}"/>
          </ac:grpSpMkLst>
        </pc:grpChg>
        <pc:grpChg chg="replST">
          <ac:chgData name="Abdessamad Derraz" userId="4c6d9526346a9ae3" providerId="LiveId" clId="{BE2978C2-303F-416D-B1C8-80E307FEDC23}" dt="2021-11-12T10:18:35.917" v="858"/>
          <ac:grpSpMkLst>
            <pc:docMk/>
            <pc:sldMk cId="0" sldId="298"/>
            <ac:grpSpMk id="10567" creationId="{00000000-0000-0000-0000-000000000000}"/>
          </ac:grpSpMkLst>
        </pc:grpChg>
        <pc:grpChg chg="replST">
          <ac:chgData name="Abdessamad Derraz" userId="4c6d9526346a9ae3" providerId="LiveId" clId="{BE2978C2-303F-416D-B1C8-80E307FEDC23}" dt="2021-11-12T10:18:35.993" v="859"/>
          <ac:grpSpMkLst>
            <pc:docMk/>
            <pc:sldMk cId="0" sldId="298"/>
            <ac:grpSpMk id="10571" creationId="{00000000-0000-0000-0000-000000000000}"/>
          </ac:grpSpMkLst>
        </pc:grpChg>
        <pc:grpChg chg="replST">
          <ac:chgData name="Abdessamad Derraz" userId="4c6d9526346a9ae3" providerId="LiveId" clId="{BE2978C2-303F-416D-B1C8-80E307FEDC23}" dt="2021-11-12T10:18:36.009" v="860"/>
          <ac:grpSpMkLst>
            <pc:docMk/>
            <pc:sldMk cId="0" sldId="298"/>
            <ac:grpSpMk id="10574" creationId="{00000000-0000-0000-0000-000000000000}"/>
          </ac:grpSpMkLst>
        </pc:grpChg>
        <pc:grpChg chg="replST">
          <ac:chgData name="Abdessamad Derraz" userId="4c6d9526346a9ae3" providerId="LiveId" clId="{BE2978C2-303F-416D-B1C8-80E307FEDC23}" dt="2021-11-12T10:18:36.056" v="863"/>
          <ac:grpSpMkLst>
            <pc:docMk/>
            <pc:sldMk cId="0" sldId="298"/>
            <ac:grpSpMk id="10584" creationId="{00000000-0000-0000-0000-000000000000}"/>
          </ac:grpSpMkLst>
        </pc:grpChg>
        <pc:grpChg chg="replST">
          <ac:chgData name="Abdessamad Derraz" userId="4c6d9526346a9ae3" providerId="LiveId" clId="{BE2978C2-303F-416D-B1C8-80E307FEDC23}" dt="2021-11-12T10:18:36.069" v="864"/>
          <ac:grpSpMkLst>
            <pc:docMk/>
            <pc:sldMk cId="0" sldId="298"/>
            <ac:grpSpMk id="10587"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299"/>
        </pc:sldMkLst>
        <pc:spChg chg="replST">
          <ac:chgData name="Abdessamad Derraz" userId="4c6d9526346a9ae3" providerId="LiveId" clId="{BE2978C2-303F-416D-B1C8-80E307FEDC23}" dt="2021-11-12T10:18:36.082" v="865"/>
          <ac:spMkLst>
            <pc:docMk/>
            <pc:sldMk cId="0" sldId="299"/>
            <ac:spMk id="10594" creationId="{00000000-0000-0000-0000-000000000000}"/>
          </ac:spMkLst>
        </pc:spChg>
        <pc:spChg chg="replST">
          <ac:chgData name="Abdessamad Derraz" userId="4c6d9526346a9ae3" providerId="LiveId" clId="{BE2978C2-303F-416D-B1C8-80E307FEDC23}" dt="2021-11-12T10:18:36.096" v="867"/>
          <ac:spMkLst>
            <pc:docMk/>
            <pc:sldMk cId="0" sldId="299"/>
            <ac:spMk id="10595" creationId="{00000000-0000-0000-0000-000000000000}"/>
          </ac:spMkLst>
        </pc:spChg>
        <pc:spChg chg="replST">
          <ac:chgData name="Abdessamad Derraz" userId="4c6d9526346a9ae3" providerId="LiveId" clId="{BE2978C2-303F-416D-B1C8-80E307FEDC23}" dt="2021-11-12T10:18:36.354" v="886"/>
          <ac:spMkLst>
            <pc:docMk/>
            <pc:sldMk cId="0" sldId="299"/>
            <ac:spMk id="10757" creationId="{00000000-0000-0000-0000-000000000000}"/>
          </ac:spMkLst>
        </pc:spChg>
        <pc:spChg chg="replST">
          <ac:chgData name="Abdessamad Derraz" userId="4c6d9526346a9ae3" providerId="LiveId" clId="{BE2978C2-303F-416D-B1C8-80E307FEDC23}" dt="2021-11-12T10:18:36.404" v="890"/>
          <ac:spMkLst>
            <pc:docMk/>
            <pc:sldMk cId="0" sldId="299"/>
            <ac:spMk id="10782" creationId="{00000000-0000-0000-0000-000000000000}"/>
          </ac:spMkLst>
        </pc:spChg>
        <pc:spChg chg="replST">
          <ac:chgData name="Abdessamad Derraz" userId="4c6d9526346a9ae3" providerId="LiveId" clId="{BE2978C2-303F-416D-B1C8-80E307FEDC23}" dt="2021-11-12T10:18:36.455" v="894"/>
          <ac:spMkLst>
            <pc:docMk/>
            <pc:sldMk cId="0" sldId="299"/>
            <ac:spMk id="10809" creationId="{00000000-0000-0000-0000-000000000000}"/>
          </ac:spMkLst>
        </pc:spChg>
        <pc:spChg chg="replST">
          <ac:chgData name="Abdessamad Derraz" userId="4c6d9526346a9ae3" providerId="LiveId" clId="{BE2978C2-303F-416D-B1C8-80E307FEDC23}" dt="2021-11-12T10:18:36.506" v="898"/>
          <ac:spMkLst>
            <pc:docMk/>
            <pc:sldMk cId="0" sldId="299"/>
            <ac:spMk id="10828" creationId="{00000000-0000-0000-0000-000000000000}"/>
          </ac:spMkLst>
        </pc:spChg>
        <pc:spChg chg="replST">
          <ac:chgData name="Abdessamad Derraz" userId="4c6d9526346a9ae3" providerId="LiveId" clId="{BE2978C2-303F-416D-B1C8-80E307FEDC23}" dt="2021-11-12T10:18:36.558" v="902"/>
          <ac:spMkLst>
            <pc:docMk/>
            <pc:sldMk cId="0" sldId="299"/>
            <ac:spMk id="10857" creationId="{00000000-0000-0000-0000-000000000000}"/>
          </ac:spMkLst>
        </pc:spChg>
        <pc:spChg chg="replST">
          <ac:chgData name="Abdessamad Derraz" userId="4c6d9526346a9ae3" providerId="LiveId" clId="{BE2978C2-303F-416D-B1C8-80E307FEDC23}" dt="2021-11-12T10:18:36.841" v="923"/>
          <ac:spMkLst>
            <pc:docMk/>
            <pc:sldMk cId="0" sldId="299"/>
            <ac:spMk id="11015" creationId="{00000000-0000-0000-0000-000000000000}"/>
          </ac:spMkLst>
        </pc:spChg>
        <pc:spChg chg="replST">
          <ac:chgData name="Abdessamad Derraz" userId="4c6d9526346a9ae3" providerId="LiveId" clId="{BE2978C2-303F-416D-B1C8-80E307FEDC23}" dt="2021-11-12T10:18:37.194" v="949"/>
          <ac:spMkLst>
            <pc:docMk/>
            <pc:sldMk cId="0" sldId="299"/>
            <ac:spMk id="11184" creationId="{00000000-0000-0000-0000-000000000000}"/>
          </ac:spMkLst>
        </pc:spChg>
        <pc:spChg chg="replST">
          <ac:chgData name="Abdessamad Derraz" userId="4c6d9526346a9ae3" providerId="LiveId" clId="{BE2978C2-303F-416D-B1C8-80E307FEDC23}" dt="2021-11-12T10:18:37.374" v="963"/>
          <ac:spMkLst>
            <pc:docMk/>
            <pc:sldMk cId="0" sldId="299"/>
            <ac:spMk id="11284" creationId="{00000000-0000-0000-0000-000000000000}"/>
          </ac:spMkLst>
        </pc:spChg>
        <pc:spChg chg="replST">
          <ac:chgData name="Abdessamad Derraz" userId="4c6d9526346a9ae3" providerId="LiveId" clId="{BE2978C2-303F-416D-B1C8-80E307FEDC23}" dt="2021-11-12T10:18:37.412" v="966"/>
          <ac:spMkLst>
            <pc:docMk/>
            <pc:sldMk cId="0" sldId="299"/>
            <ac:spMk id="11301" creationId="{00000000-0000-0000-0000-000000000000}"/>
          </ac:spMkLst>
        </pc:spChg>
        <pc:spChg chg="replST">
          <ac:chgData name="Abdessamad Derraz" userId="4c6d9526346a9ae3" providerId="LiveId" clId="{BE2978C2-303F-416D-B1C8-80E307FEDC23}" dt="2021-11-12T10:18:37.472" v="970"/>
          <ac:spMkLst>
            <pc:docMk/>
            <pc:sldMk cId="0" sldId="299"/>
            <ac:spMk id="11315" creationId="{00000000-0000-0000-0000-000000000000}"/>
          </ac:spMkLst>
        </pc:spChg>
        <pc:spChg chg="replST">
          <ac:chgData name="Abdessamad Derraz" userId="4c6d9526346a9ae3" providerId="LiveId" clId="{BE2978C2-303F-416D-B1C8-80E307FEDC23}" dt="2021-11-12T10:18:37.516" v="973"/>
          <ac:spMkLst>
            <pc:docMk/>
            <pc:sldMk cId="0" sldId="299"/>
            <ac:spMk id="11342" creationId="{00000000-0000-0000-0000-000000000000}"/>
          </ac:spMkLst>
        </pc:spChg>
        <pc:grpChg chg="replST">
          <ac:chgData name="Abdessamad Derraz" userId="4c6d9526346a9ae3" providerId="LiveId" clId="{BE2978C2-303F-416D-B1C8-80E307FEDC23}" dt="2021-11-12T10:18:36.108" v="868"/>
          <ac:grpSpMkLst>
            <pc:docMk/>
            <pc:sldMk cId="0" sldId="299"/>
            <ac:grpSpMk id="10596" creationId="{00000000-0000-0000-0000-000000000000}"/>
          </ac:grpSpMkLst>
        </pc:grpChg>
        <pc:grpChg chg="replST">
          <ac:chgData name="Abdessamad Derraz" userId="4c6d9526346a9ae3" providerId="LiveId" clId="{BE2978C2-303F-416D-B1C8-80E307FEDC23}" dt="2021-11-12T10:18:36.122" v="869"/>
          <ac:grpSpMkLst>
            <pc:docMk/>
            <pc:sldMk cId="0" sldId="299"/>
            <ac:grpSpMk id="10610" creationId="{00000000-0000-0000-0000-000000000000}"/>
          </ac:grpSpMkLst>
        </pc:grpChg>
        <pc:grpChg chg="replST">
          <ac:chgData name="Abdessamad Derraz" userId="4c6d9526346a9ae3" providerId="LiveId" clId="{BE2978C2-303F-416D-B1C8-80E307FEDC23}" dt="2021-11-12T10:18:36.134" v="870"/>
          <ac:grpSpMkLst>
            <pc:docMk/>
            <pc:sldMk cId="0" sldId="299"/>
            <ac:grpSpMk id="10616" creationId="{00000000-0000-0000-0000-000000000000}"/>
          </ac:grpSpMkLst>
        </pc:grpChg>
        <pc:grpChg chg="replST">
          <ac:chgData name="Abdessamad Derraz" userId="4c6d9526346a9ae3" providerId="LiveId" clId="{BE2978C2-303F-416D-B1C8-80E307FEDC23}" dt="2021-11-12T10:18:36.147" v="871"/>
          <ac:grpSpMkLst>
            <pc:docMk/>
            <pc:sldMk cId="0" sldId="299"/>
            <ac:grpSpMk id="10634" creationId="{00000000-0000-0000-0000-000000000000}"/>
          </ac:grpSpMkLst>
        </pc:grpChg>
        <pc:grpChg chg="replST">
          <ac:chgData name="Abdessamad Derraz" userId="4c6d9526346a9ae3" providerId="LiveId" clId="{BE2978C2-303F-416D-B1C8-80E307FEDC23}" dt="2021-11-12T10:18:36.160" v="872"/>
          <ac:grpSpMkLst>
            <pc:docMk/>
            <pc:sldMk cId="0" sldId="299"/>
            <ac:grpSpMk id="10639" creationId="{00000000-0000-0000-0000-000000000000}"/>
          </ac:grpSpMkLst>
        </pc:grpChg>
        <pc:grpChg chg="replST">
          <ac:chgData name="Abdessamad Derraz" userId="4c6d9526346a9ae3" providerId="LiveId" clId="{BE2978C2-303F-416D-B1C8-80E307FEDC23}" dt="2021-11-12T10:18:36.172" v="873"/>
          <ac:grpSpMkLst>
            <pc:docMk/>
            <pc:sldMk cId="0" sldId="299"/>
            <ac:grpSpMk id="10657" creationId="{00000000-0000-0000-0000-000000000000}"/>
          </ac:grpSpMkLst>
        </pc:grpChg>
        <pc:grpChg chg="replST">
          <ac:chgData name="Abdessamad Derraz" userId="4c6d9526346a9ae3" providerId="LiveId" clId="{BE2978C2-303F-416D-B1C8-80E307FEDC23}" dt="2021-11-12T10:18:36.184" v="874"/>
          <ac:grpSpMkLst>
            <pc:docMk/>
            <pc:sldMk cId="0" sldId="299"/>
            <ac:grpSpMk id="10663" creationId="{00000000-0000-0000-0000-000000000000}"/>
          </ac:grpSpMkLst>
        </pc:grpChg>
        <pc:grpChg chg="replST">
          <ac:chgData name="Abdessamad Derraz" userId="4c6d9526346a9ae3" providerId="LiveId" clId="{BE2978C2-303F-416D-B1C8-80E307FEDC23}" dt="2021-11-12T10:18:36.198" v="875"/>
          <ac:grpSpMkLst>
            <pc:docMk/>
            <pc:sldMk cId="0" sldId="299"/>
            <ac:grpSpMk id="10671" creationId="{00000000-0000-0000-0000-000000000000}"/>
          </ac:grpSpMkLst>
        </pc:grpChg>
        <pc:grpChg chg="replST">
          <ac:chgData name="Abdessamad Derraz" userId="4c6d9526346a9ae3" providerId="LiveId" clId="{BE2978C2-303F-416D-B1C8-80E307FEDC23}" dt="2021-11-12T10:18:36.213" v="876"/>
          <ac:grpSpMkLst>
            <pc:docMk/>
            <pc:sldMk cId="0" sldId="299"/>
            <ac:grpSpMk id="10678" creationId="{00000000-0000-0000-0000-000000000000}"/>
          </ac:grpSpMkLst>
        </pc:grpChg>
        <pc:grpChg chg="replST">
          <ac:chgData name="Abdessamad Derraz" userId="4c6d9526346a9ae3" providerId="LiveId" clId="{BE2978C2-303F-416D-B1C8-80E307FEDC23}" dt="2021-11-12T10:18:36.226" v="877"/>
          <ac:grpSpMkLst>
            <pc:docMk/>
            <pc:sldMk cId="0" sldId="299"/>
            <ac:grpSpMk id="10688" creationId="{00000000-0000-0000-0000-000000000000}"/>
          </ac:grpSpMkLst>
        </pc:grpChg>
        <pc:grpChg chg="replST">
          <ac:chgData name="Abdessamad Derraz" userId="4c6d9526346a9ae3" providerId="LiveId" clId="{BE2978C2-303F-416D-B1C8-80E307FEDC23}" dt="2021-11-12T10:18:36.239" v="878"/>
          <ac:grpSpMkLst>
            <pc:docMk/>
            <pc:sldMk cId="0" sldId="299"/>
            <ac:grpSpMk id="10694" creationId="{00000000-0000-0000-0000-000000000000}"/>
          </ac:grpSpMkLst>
        </pc:grpChg>
        <pc:grpChg chg="replST">
          <ac:chgData name="Abdessamad Derraz" userId="4c6d9526346a9ae3" providerId="LiveId" clId="{BE2978C2-303F-416D-B1C8-80E307FEDC23}" dt="2021-11-12T10:18:36.255" v="879"/>
          <ac:grpSpMkLst>
            <pc:docMk/>
            <pc:sldMk cId="0" sldId="299"/>
            <ac:grpSpMk id="10712" creationId="{00000000-0000-0000-0000-000000000000}"/>
          </ac:grpSpMkLst>
        </pc:grpChg>
        <pc:grpChg chg="replST">
          <ac:chgData name="Abdessamad Derraz" userId="4c6d9526346a9ae3" providerId="LiveId" clId="{BE2978C2-303F-416D-B1C8-80E307FEDC23}" dt="2021-11-12T10:18:36.267" v="880"/>
          <ac:grpSpMkLst>
            <pc:docMk/>
            <pc:sldMk cId="0" sldId="299"/>
            <ac:grpSpMk id="10718" creationId="{00000000-0000-0000-0000-000000000000}"/>
          </ac:grpSpMkLst>
        </pc:grpChg>
        <pc:grpChg chg="replST">
          <ac:chgData name="Abdessamad Derraz" userId="4c6d9526346a9ae3" providerId="LiveId" clId="{BE2978C2-303F-416D-B1C8-80E307FEDC23}" dt="2021-11-12T10:18:36.280" v="881"/>
          <ac:grpSpMkLst>
            <pc:docMk/>
            <pc:sldMk cId="0" sldId="299"/>
            <ac:grpSpMk id="10723" creationId="{00000000-0000-0000-0000-000000000000}"/>
          </ac:grpSpMkLst>
        </pc:grpChg>
        <pc:grpChg chg="replST">
          <ac:chgData name="Abdessamad Derraz" userId="4c6d9526346a9ae3" providerId="LiveId" clId="{BE2978C2-303F-416D-B1C8-80E307FEDC23}" dt="2021-11-12T10:18:36.293" v="882"/>
          <ac:grpSpMkLst>
            <pc:docMk/>
            <pc:sldMk cId="0" sldId="299"/>
            <ac:grpSpMk id="10728" creationId="{00000000-0000-0000-0000-000000000000}"/>
          </ac:grpSpMkLst>
        </pc:grpChg>
        <pc:grpChg chg="replST">
          <ac:chgData name="Abdessamad Derraz" userId="4c6d9526346a9ae3" providerId="LiveId" clId="{BE2978C2-303F-416D-B1C8-80E307FEDC23}" dt="2021-11-12T10:18:36.305" v="883"/>
          <ac:grpSpMkLst>
            <pc:docMk/>
            <pc:sldMk cId="0" sldId="299"/>
            <ac:grpSpMk id="10733" creationId="{00000000-0000-0000-0000-000000000000}"/>
          </ac:grpSpMkLst>
        </pc:grpChg>
        <pc:grpChg chg="replST">
          <ac:chgData name="Abdessamad Derraz" userId="4c6d9526346a9ae3" providerId="LiveId" clId="{BE2978C2-303F-416D-B1C8-80E307FEDC23}" dt="2021-11-12T10:18:36.328" v="884"/>
          <ac:grpSpMkLst>
            <pc:docMk/>
            <pc:sldMk cId="0" sldId="299"/>
            <ac:grpSpMk id="10751" creationId="{00000000-0000-0000-0000-000000000000}"/>
          </ac:grpSpMkLst>
        </pc:grpChg>
        <pc:grpChg chg="replST">
          <ac:chgData name="Abdessamad Derraz" userId="4c6d9526346a9ae3" providerId="LiveId" clId="{BE2978C2-303F-416D-B1C8-80E307FEDC23}" dt="2021-11-12T10:18:36.341" v="885"/>
          <ac:grpSpMkLst>
            <pc:docMk/>
            <pc:sldMk cId="0" sldId="299"/>
            <ac:grpSpMk id="10754" creationId="{00000000-0000-0000-0000-000000000000}"/>
          </ac:grpSpMkLst>
        </pc:grpChg>
        <pc:grpChg chg="replST">
          <ac:chgData name="Abdessamad Derraz" userId="4c6d9526346a9ae3" providerId="LiveId" clId="{BE2978C2-303F-416D-B1C8-80E307FEDC23}" dt="2021-11-12T10:18:36.366" v="887"/>
          <ac:grpSpMkLst>
            <pc:docMk/>
            <pc:sldMk cId="0" sldId="299"/>
            <ac:grpSpMk id="10758" creationId="{00000000-0000-0000-0000-000000000000}"/>
          </ac:grpSpMkLst>
        </pc:grpChg>
        <pc:grpChg chg="replST">
          <ac:chgData name="Abdessamad Derraz" userId="4c6d9526346a9ae3" providerId="LiveId" clId="{BE2978C2-303F-416D-B1C8-80E307FEDC23}" dt="2021-11-12T10:18:36.379" v="888"/>
          <ac:grpSpMkLst>
            <pc:docMk/>
            <pc:sldMk cId="0" sldId="299"/>
            <ac:grpSpMk id="10763" creationId="{00000000-0000-0000-0000-000000000000}"/>
          </ac:grpSpMkLst>
        </pc:grpChg>
        <pc:grpChg chg="replST">
          <ac:chgData name="Abdessamad Derraz" userId="4c6d9526346a9ae3" providerId="LiveId" clId="{BE2978C2-303F-416D-B1C8-80E307FEDC23}" dt="2021-11-12T10:18:36.391" v="889"/>
          <ac:grpSpMkLst>
            <pc:docMk/>
            <pc:sldMk cId="0" sldId="299"/>
            <ac:grpSpMk id="10777" creationId="{00000000-0000-0000-0000-000000000000}"/>
          </ac:grpSpMkLst>
        </pc:grpChg>
        <pc:grpChg chg="replST">
          <ac:chgData name="Abdessamad Derraz" userId="4c6d9526346a9ae3" providerId="LiveId" clId="{BE2978C2-303F-416D-B1C8-80E307FEDC23}" dt="2021-11-12T10:18:36.416" v="891"/>
          <ac:grpSpMkLst>
            <pc:docMk/>
            <pc:sldMk cId="0" sldId="299"/>
            <ac:grpSpMk id="10783" creationId="{00000000-0000-0000-0000-000000000000}"/>
          </ac:grpSpMkLst>
        </pc:grpChg>
        <pc:grpChg chg="replST">
          <ac:chgData name="Abdessamad Derraz" userId="4c6d9526346a9ae3" providerId="LiveId" clId="{BE2978C2-303F-416D-B1C8-80E307FEDC23}" dt="2021-11-12T10:18:36.429" v="892"/>
          <ac:grpSpMkLst>
            <pc:docMk/>
            <pc:sldMk cId="0" sldId="299"/>
            <ac:grpSpMk id="10801" creationId="{00000000-0000-0000-0000-000000000000}"/>
          </ac:grpSpMkLst>
        </pc:grpChg>
        <pc:grpChg chg="replST">
          <ac:chgData name="Abdessamad Derraz" userId="4c6d9526346a9ae3" providerId="LiveId" clId="{BE2978C2-303F-416D-B1C8-80E307FEDC23}" dt="2021-11-12T10:18:36.442" v="893"/>
          <ac:grpSpMkLst>
            <pc:docMk/>
            <pc:sldMk cId="0" sldId="299"/>
            <ac:grpSpMk id="10805" creationId="{00000000-0000-0000-0000-000000000000}"/>
          </ac:grpSpMkLst>
        </pc:grpChg>
        <pc:grpChg chg="replST">
          <ac:chgData name="Abdessamad Derraz" userId="4c6d9526346a9ae3" providerId="LiveId" clId="{BE2978C2-303F-416D-B1C8-80E307FEDC23}" dt="2021-11-12T10:18:36.468" v="895"/>
          <ac:grpSpMkLst>
            <pc:docMk/>
            <pc:sldMk cId="0" sldId="299"/>
            <ac:grpSpMk id="10810" creationId="{00000000-0000-0000-0000-000000000000}"/>
          </ac:grpSpMkLst>
        </pc:grpChg>
        <pc:grpChg chg="replST">
          <ac:chgData name="Abdessamad Derraz" userId="4c6d9526346a9ae3" providerId="LiveId" clId="{BE2978C2-303F-416D-B1C8-80E307FEDC23}" dt="2021-11-12T10:18:36.480" v="896"/>
          <ac:grpSpMkLst>
            <pc:docMk/>
            <pc:sldMk cId="0" sldId="299"/>
            <ac:grpSpMk id="10815" creationId="{00000000-0000-0000-0000-000000000000}"/>
          </ac:grpSpMkLst>
        </pc:grpChg>
        <pc:grpChg chg="replST">
          <ac:chgData name="Abdessamad Derraz" userId="4c6d9526346a9ae3" providerId="LiveId" clId="{BE2978C2-303F-416D-B1C8-80E307FEDC23}" dt="2021-11-12T10:18:36.493" v="897"/>
          <ac:grpSpMkLst>
            <pc:docMk/>
            <pc:sldMk cId="0" sldId="299"/>
            <ac:grpSpMk id="10818" creationId="{00000000-0000-0000-0000-000000000000}"/>
          </ac:grpSpMkLst>
        </pc:grpChg>
        <pc:grpChg chg="replST">
          <ac:chgData name="Abdessamad Derraz" userId="4c6d9526346a9ae3" providerId="LiveId" clId="{BE2978C2-303F-416D-B1C8-80E307FEDC23}" dt="2021-11-12T10:18:36.519" v="899"/>
          <ac:grpSpMkLst>
            <pc:docMk/>
            <pc:sldMk cId="0" sldId="299"/>
            <ac:grpSpMk id="10829" creationId="{00000000-0000-0000-0000-000000000000}"/>
          </ac:grpSpMkLst>
        </pc:grpChg>
        <pc:grpChg chg="replST">
          <ac:chgData name="Abdessamad Derraz" userId="4c6d9526346a9ae3" providerId="LiveId" clId="{BE2978C2-303F-416D-B1C8-80E307FEDC23}" dt="2021-11-12T10:18:36.532" v="900"/>
          <ac:grpSpMkLst>
            <pc:docMk/>
            <pc:sldMk cId="0" sldId="299"/>
            <ac:grpSpMk id="10835" creationId="{00000000-0000-0000-0000-000000000000}"/>
          </ac:grpSpMkLst>
        </pc:grpChg>
        <pc:grpChg chg="replST">
          <ac:chgData name="Abdessamad Derraz" userId="4c6d9526346a9ae3" providerId="LiveId" clId="{BE2978C2-303F-416D-B1C8-80E307FEDC23}" dt="2021-11-12T10:18:36.545" v="901"/>
          <ac:grpSpMkLst>
            <pc:docMk/>
            <pc:sldMk cId="0" sldId="299"/>
            <ac:grpSpMk id="10843" creationId="{00000000-0000-0000-0000-000000000000}"/>
          </ac:grpSpMkLst>
        </pc:grpChg>
        <pc:grpChg chg="replST">
          <ac:chgData name="Abdessamad Derraz" userId="4c6d9526346a9ae3" providerId="LiveId" clId="{BE2978C2-303F-416D-B1C8-80E307FEDC23}" dt="2021-11-12T10:18:36.571" v="903"/>
          <ac:grpSpMkLst>
            <pc:docMk/>
            <pc:sldMk cId="0" sldId="299"/>
            <ac:grpSpMk id="10858" creationId="{00000000-0000-0000-0000-000000000000}"/>
          </ac:grpSpMkLst>
        </pc:grpChg>
        <pc:grpChg chg="replST">
          <ac:chgData name="Abdessamad Derraz" userId="4c6d9526346a9ae3" providerId="LiveId" clId="{BE2978C2-303F-416D-B1C8-80E307FEDC23}" dt="2021-11-12T10:18:36.584" v="904"/>
          <ac:grpSpMkLst>
            <pc:docMk/>
            <pc:sldMk cId="0" sldId="299"/>
            <ac:grpSpMk id="10862" creationId="{00000000-0000-0000-0000-000000000000}"/>
          </ac:grpSpMkLst>
        </pc:grpChg>
        <pc:grpChg chg="replST">
          <ac:chgData name="Abdessamad Derraz" userId="4c6d9526346a9ae3" providerId="LiveId" clId="{BE2978C2-303F-416D-B1C8-80E307FEDC23}" dt="2021-11-12T10:18:36.597" v="905"/>
          <ac:grpSpMkLst>
            <pc:docMk/>
            <pc:sldMk cId="0" sldId="299"/>
            <ac:grpSpMk id="10869" creationId="{00000000-0000-0000-0000-000000000000}"/>
          </ac:grpSpMkLst>
        </pc:grpChg>
        <pc:grpChg chg="replST">
          <ac:chgData name="Abdessamad Derraz" userId="4c6d9526346a9ae3" providerId="LiveId" clId="{BE2978C2-303F-416D-B1C8-80E307FEDC23}" dt="2021-11-12T10:18:36.610" v="906"/>
          <ac:grpSpMkLst>
            <pc:docMk/>
            <pc:sldMk cId="0" sldId="299"/>
            <ac:grpSpMk id="10873" creationId="{00000000-0000-0000-0000-000000000000}"/>
          </ac:grpSpMkLst>
        </pc:grpChg>
        <pc:grpChg chg="replST">
          <ac:chgData name="Abdessamad Derraz" userId="4c6d9526346a9ae3" providerId="LiveId" clId="{BE2978C2-303F-416D-B1C8-80E307FEDC23}" dt="2021-11-12T10:18:36.633" v="907"/>
          <ac:grpSpMkLst>
            <pc:docMk/>
            <pc:sldMk cId="0" sldId="299"/>
            <ac:grpSpMk id="10880" creationId="{00000000-0000-0000-0000-000000000000}"/>
          </ac:grpSpMkLst>
        </pc:grpChg>
        <pc:grpChg chg="replST">
          <ac:chgData name="Abdessamad Derraz" userId="4c6d9526346a9ae3" providerId="LiveId" clId="{BE2978C2-303F-416D-B1C8-80E307FEDC23}" dt="2021-11-12T10:18:36.647" v="908"/>
          <ac:grpSpMkLst>
            <pc:docMk/>
            <pc:sldMk cId="0" sldId="299"/>
            <ac:grpSpMk id="10883" creationId="{00000000-0000-0000-0000-000000000000}"/>
          </ac:grpSpMkLst>
        </pc:grpChg>
        <pc:grpChg chg="replST">
          <ac:chgData name="Abdessamad Derraz" userId="4c6d9526346a9ae3" providerId="LiveId" clId="{BE2978C2-303F-416D-B1C8-80E307FEDC23}" dt="2021-11-12T10:18:36.659" v="909"/>
          <ac:grpSpMkLst>
            <pc:docMk/>
            <pc:sldMk cId="0" sldId="299"/>
            <ac:grpSpMk id="10888" creationId="{00000000-0000-0000-0000-000000000000}"/>
          </ac:grpSpMkLst>
        </pc:grpChg>
        <pc:grpChg chg="replST">
          <ac:chgData name="Abdessamad Derraz" userId="4c6d9526346a9ae3" providerId="LiveId" clId="{BE2978C2-303F-416D-B1C8-80E307FEDC23}" dt="2021-11-12T10:18:36.672" v="910"/>
          <ac:grpSpMkLst>
            <pc:docMk/>
            <pc:sldMk cId="0" sldId="299"/>
            <ac:grpSpMk id="10891" creationId="{00000000-0000-0000-0000-000000000000}"/>
          </ac:grpSpMkLst>
        </pc:grpChg>
        <pc:grpChg chg="replST">
          <ac:chgData name="Abdessamad Derraz" userId="4c6d9526346a9ae3" providerId="LiveId" clId="{BE2978C2-303F-416D-B1C8-80E307FEDC23}" dt="2021-11-12T10:18:36.685" v="911"/>
          <ac:grpSpMkLst>
            <pc:docMk/>
            <pc:sldMk cId="0" sldId="299"/>
            <ac:grpSpMk id="10899" creationId="{00000000-0000-0000-0000-000000000000}"/>
          </ac:grpSpMkLst>
        </pc:grpChg>
        <pc:grpChg chg="replST">
          <ac:chgData name="Abdessamad Derraz" userId="4c6d9526346a9ae3" providerId="LiveId" clId="{BE2978C2-303F-416D-B1C8-80E307FEDC23}" dt="2021-11-12T10:18:36.698" v="912"/>
          <ac:grpSpMkLst>
            <pc:docMk/>
            <pc:sldMk cId="0" sldId="299"/>
            <ac:grpSpMk id="10903" creationId="{00000000-0000-0000-0000-000000000000}"/>
          </ac:grpSpMkLst>
        </pc:grpChg>
        <pc:grpChg chg="replST">
          <ac:chgData name="Abdessamad Derraz" userId="4c6d9526346a9ae3" providerId="LiveId" clId="{BE2978C2-303F-416D-B1C8-80E307FEDC23}" dt="2021-11-12T10:18:36.711" v="913"/>
          <ac:grpSpMkLst>
            <pc:docMk/>
            <pc:sldMk cId="0" sldId="299"/>
            <ac:grpSpMk id="10913" creationId="{00000000-0000-0000-0000-000000000000}"/>
          </ac:grpSpMkLst>
        </pc:grpChg>
        <pc:grpChg chg="replST">
          <ac:chgData name="Abdessamad Derraz" userId="4c6d9526346a9ae3" providerId="LiveId" clId="{BE2978C2-303F-416D-B1C8-80E307FEDC23}" dt="2021-11-12T10:18:36.724" v="914"/>
          <ac:grpSpMkLst>
            <pc:docMk/>
            <pc:sldMk cId="0" sldId="299"/>
            <ac:grpSpMk id="10922" creationId="{00000000-0000-0000-0000-000000000000}"/>
          </ac:grpSpMkLst>
        </pc:grpChg>
        <pc:grpChg chg="replST">
          <ac:chgData name="Abdessamad Derraz" userId="4c6d9526346a9ae3" providerId="LiveId" clId="{BE2978C2-303F-416D-B1C8-80E307FEDC23}" dt="2021-11-12T10:18:36.736" v="915"/>
          <ac:grpSpMkLst>
            <pc:docMk/>
            <pc:sldMk cId="0" sldId="299"/>
            <ac:grpSpMk id="10939" creationId="{00000000-0000-0000-0000-000000000000}"/>
          </ac:grpSpMkLst>
        </pc:grpChg>
        <pc:grpChg chg="replST">
          <ac:chgData name="Abdessamad Derraz" userId="4c6d9526346a9ae3" providerId="LiveId" clId="{BE2978C2-303F-416D-B1C8-80E307FEDC23}" dt="2021-11-12T10:18:36.750" v="916"/>
          <ac:grpSpMkLst>
            <pc:docMk/>
            <pc:sldMk cId="0" sldId="299"/>
            <ac:grpSpMk id="10945" creationId="{00000000-0000-0000-0000-000000000000}"/>
          </ac:grpSpMkLst>
        </pc:grpChg>
        <pc:grpChg chg="replST">
          <ac:chgData name="Abdessamad Derraz" userId="4c6d9526346a9ae3" providerId="LiveId" clId="{BE2978C2-303F-416D-B1C8-80E307FEDC23}" dt="2021-11-12T10:18:36.762" v="917"/>
          <ac:grpSpMkLst>
            <pc:docMk/>
            <pc:sldMk cId="0" sldId="299"/>
            <ac:grpSpMk id="10966" creationId="{00000000-0000-0000-0000-000000000000}"/>
          </ac:grpSpMkLst>
        </pc:grpChg>
        <pc:grpChg chg="replST">
          <ac:chgData name="Abdessamad Derraz" userId="4c6d9526346a9ae3" providerId="LiveId" clId="{BE2978C2-303F-416D-B1C8-80E307FEDC23}" dt="2021-11-12T10:18:36.775" v="918"/>
          <ac:grpSpMkLst>
            <pc:docMk/>
            <pc:sldMk cId="0" sldId="299"/>
            <ac:grpSpMk id="10972" creationId="{00000000-0000-0000-0000-000000000000}"/>
          </ac:grpSpMkLst>
        </pc:grpChg>
        <pc:grpChg chg="replST">
          <ac:chgData name="Abdessamad Derraz" userId="4c6d9526346a9ae3" providerId="LiveId" clId="{BE2978C2-303F-416D-B1C8-80E307FEDC23}" dt="2021-11-12T10:18:36.788" v="919"/>
          <ac:grpSpMkLst>
            <pc:docMk/>
            <pc:sldMk cId="0" sldId="299"/>
            <ac:grpSpMk id="10984" creationId="{00000000-0000-0000-0000-000000000000}"/>
          </ac:grpSpMkLst>
        </pc:grpChg>
        <pc:grpChg chg="replST">
          <ac:chgData name="Abdessamad Derraz" userId="4c6d9526346a9ae3" providerId="LiveId" clId="{BE2978C2-303F-416D-B1C8-80E307FEDC23}" dt="2021-11-12T10:18:36.802" v="920"/>
          <ac:grpSpMkLst>
            <pc:docMk/>
            <pc:sldMk cId="0" sldId="299"/>
            <ac:grpSpMk id="10997" creationId="{00000000-0000-0000-0000-000000000000}"/>
          </ac:grpSpMkLst>
        </pc:grpChg>
        <pc:grpChg chg="replST">
          <ac:chgData name="Abdessamad Derraz" userId="4c6d9526346a9ae3" providerId="LiveId" clId="{BE2978C2-303F-416D-B1C8-80E307FEDC23}" dt="2021-11-12T10:18:36.814" v="921"/>
          <ac:grpSpMkLst>
            <pc:docMk/>
            <pc:sldMk cId="0" sldId="299"/>
            <ac:grpSpMk id="11001" creationId="{00000000-0000-0000-0000-000000000000}"/>
          </ac:grpSpMkLst>
        </pc:grpChg>
        <pc:grpChg chg="replST">
          <ac:chgData name="Abdessamad Derraz" userId="4c6d9526346a9ae3" providerId="LiveId" clId="{BE2978C2-303F-416D-B1C8-80E307FEDC23}" dt="2021-11-12T10:18:36.828" v="922"/>
          <ac:grpSpMkLst>
            <pc:docMk/>
            <pc:sldMk cId="0" sldId="299"/>
            <ac:grpSpMk id="11010" creationId="{00000000-0000-0000-0000-000000000000}"/>
          </ac:grpSpMkLst>
        </pc:grpChg>
        <pc:grpChg chg="replST">
          <ac:chgData name="Abdessamad Derraz" userId="4c6d9526346a9ae3" providerId="LiveId" clId="{BE2978C2-303F-416D-B1C8-80E307FEDC23}" dt="2021-11-12T10:18:36.855" v="924"/>
          <ac:grpSpMkLst>
            <pc:docMk/>
            <pc:sldMk cId="0" sldId="299"/>
            <ac:grpSpMk id="11016" creationId="{00000000-0000-0000-0000-000000000000}"/>
          </ac:grpSpMkLst>
        </pc:grpChg>
        <pc:grpChg chg="replST">
          <ac:chgData name="Abdessamad Derraz" userId="4c6d9526346a9ae3" providerId="LiveId" clId="{BE2978C2-303F-416D-B1C8-80E307FEDC23}" dt="2021-11-12T10:18:36.869" v="925"/>
          <ac:grpSpMkLst>
            <pc:docMk/>
            <pc:sldMk cId="0" sldId="299"/>
            <ac:grpSpMk id="11025" creationId="{00000000-0000-0000-0000-000000000000}"/>
          </ac:grpSpMkLst>
        </pc:grpChg>
        <pc:grpChg chg="replST">
          <ac:chgData name="Abdessamad Derraz" userId="4c6d9526346a9ae3" providerId="LiveId" clId="{BE2978C2-303F-416D-B1C8-80E307FEDC23}" dt="2021-11-12T10:18:36.882" v="926"/>
          <ac:grpSpMkLst>
            <pc:docMk/>
            <pc:sldMk cId="0" sldId="299"/>
            <ac:grpSpMk id="11029" creationId="{00000000-0000-0000-0000-000000000000}"/>
          </ac:grpSpMkLst>
        </pc:grpChg>
        <pc:grpChg chg="replST">
          <ac:chgData name="Abdessamad Derraz" userId="4c6d9526346a9ae3" providerId="LiveId" clId="{BE2978C2-303F-416D-B1C8-80E307FEDC23}" dt="2021-11-12T10:18:36.906" v="927"/>
          <ac:grpSpMkLst>
            <pc:docMk/>
            <pc:sldMk cId="0" sldId="299"/>
            <ac:grpSpMk id="11032" creationId="{00000000-0000-0000-0000-000000000000}"/>
          </ac:grpSpMkLst>
        </pc:grpChg>
        <pc:grpChg chg="replST">
          <ac:chgData name="Abdessamad Derraz" userId="4c6d9526346a9ae3" providerId="LiveId" clId="{BE2978C2-303F-416D-B1C8-80E307FEDC23}" dt="2021-11-12T10:18:36.920" v="928"/>
          <ac:grpSpMkLst>
            <pc:docMk/>
            <pc:sldMk cId="0" sldId="299"/>
            <ac:grpSpMk id="11038" creationId="{00000000-0000-0000-0000-000000000000}"/>
          </ac:grpSpMkLst>
        </pc:grpChg>
        <pc:grpChg chg="replST">
          <ac:chgData name="Abdessamad Derraz" userId="4c6d9526346a9ae3" providerId="LiveId" clId="{BE2978C2-303F-416D-B1C8-80E307FEDC23}" dt="2021-11-12T10:18:36.932" v="929"/>
          <ac:grpSpMkLst>
            <pc:docMk/>
            <pc:sldMk cId="0" sldId="299"/>
            <ac:grpSpMk id="11042" creationId="{00000000-0000-0000-0000-000000000000}"/>
          </ac:grpSpMkLst>
        </pc:grpChg>
        <pc:grpChg chg="replST">
          <ac:chgData name="Abdessamad Derraz" userId="4c6d9526346a9ae3" providerId="LiveId" clId="{BE2978C2-303F-416D-B1C8-80E307FEDC23}" dt="2021-11-12T10:18:36.945" v="930"/>
          <ac:grpSpMkLst>
            <pc:docMk/>
            <pc:sldMk cId="0" sldId="299"/>
            <ac:grpSpMk id="11050" creationId="{00000000-0000-0000-0000-000000000000}"/>
          </ac:grpSpMkLst>
        </pc:grpChg>
        <pc:grpChg chg="replST">
          <ac:chgData name="Abdessamad Derraz" userId="4c6d9526346a9ae3" providerId="LiveId" clId="{BE2978C2-303F-416D-B1C8-80E307FEDC23}" dt="2021-11-12T10:18:36.957" v="931"/>
          <ac:grpSpMkLst>
            <pc:docMk/>
            <pc:sldMk cId="0" sldId="299"/>
            <ac:grpSpMk id="11055" creationId="{00000000-0000-0000-0000-000000000000}"/>
          </ac:grpSpMkLst>
        </pc:grpChg>
        <pc:grpChg chg="replST">
          <ac:chgData name="Abdessamad Derraz" userId="4c6d9526346a9ae3" providerId="LiveId" clId="{BE2978C2-303F-416D-B1C8-80E307FEDC23}" dt="2021-11-12T10:18:36.970" v="932"/>
          <ac:grpSpMkLst>
            <pc:docMk/>
            <pc:sldMk cId="0" sldId="299"/>
            <ac:grpSpMk id="11064" creationId="{00000000-0000-0000-0000-000000000000}"/>
          </ac:grpSpMkLst>
        </pc:grpChg>
        <pc:grpChg chg="replST">
          <ac:chgData name="Abdessamad Derraz" userId="4c6d9526346a9ae3" providerId="LiveId" clId="{BE2978C2-303F-416D-B1C8-80E307FEDC23}" dt="2021-11-12T10:18:36.982" v="933"/>
          <ac:grpSpMkLst>
            <pc:docMk/>
            <pc:sldMk cId="0" sldId="299"/>
            <ac:grpSpMk id="11074" creationId="{00000000-0000-0000-0000-000000000000}"/>
          </ac:grpSpMkLst>
        </pc:grpChg>
        <pc:grpChg chg="replST">
          <ac:chgData name="Abdessamad Derraz" userId="4c6d9526346a9ae3" providerId="LiveId" clId="{BE2978C2-303F-416D-B1C8-80E307FEDC23}" dt="2021-11-12T10:18:36.995" v="934"/>
          <ac:grpSpMkLst>
            <pc:docMk/>
            <pc:sldMk cId="0" sldId="299"/>
            <ac:grpSpMk id="11081" creationId="{00000000-0000-0000-0000-000000000000}"/>
          </ac:grpSpMkLst>
        </pc:grpChg>
        <pc:grpChg chg="replST">
          <ac:chgData name="Abdessamad Derraz" userId="4c6d9526346a9ae3" providerId="LiveId" clId="{BE2978C2-303F-416D-B1C8-80E307FEDC23}" dt="2021-11-12T10:18:37.008" v="935"/>
          <ac:grpSpMkLst>
            <pc:docMk/>
            <pc:sldMk cId="0" sldId="299"/>
            <ac:grpSpMk id="11087" creationId="{00000000-0000-0000-0000-000000000000}"/>
          </ac:grpSpMkLst>
        </pc:grpChg>
        <pc:grpChg chg="replST">
          <ac:chgData name="Abdessamad Derraz" userId="4c6d9526346a9ae3" providerId="LiveId" clId="{BE2978C2-303F-416D-B1C8-80E307FEDC23}" dt="2021-11-12T10:18:37.021" v="936"/>
          <ac:grpSpMkLst>
            <pc:docMk/>
            <pc:sldMk cId="0" sldId="299"/>
            <ac:grpSpMk id="11092" creationId="{00000000-0000-0000-0000-000000000000}"/>
          </ac:grpSpMkLst>
        </pc:grpChg>
        <pc:grpChg chg="replST">
          <ac:chgData name="Abdessamad Derraz" userId="4c6d9526346a9ae3" providerId="LiveId" clId="{BE2978C2-303F-416D-B1C8-80E307FEDC23}" dt="2021-11-12T10:18:37.033" v="937"/>
          <ac:grpSpMkLst>
            <pc:docMk/>
            <pc:sldMk cId="0" sldId="299"/>
            <ac:grpSpMk id="11098" creationId="{00000000-0000-0000-0000-000000000000}"/>
          </ac:grpSpMkLst>
        </pc:grpChg>
        <pc:grpChg chg="replST">
          <ac:chgData name="Abdessamad Derraz" userId="4c6d9526346a9ae3" providerId="LiveId" clId="{BE2978C2-303F-416D-B1C8-80E307FEDC23}" dt="2021-11-12T10:18:37.045" v="938"/>
          <ac:grpSpMkLst>
            <pc:docMk/>
            <pc:sldMk cId="0" sldId="299"/>
            <ac:grpSpMk id="11104" creationId="{00000000-0000-0000-0000-000000000000}"/>
          </ac:grpSpMkLst>
        </pc:grpChg>
        <pc:grpChg chg="replST">
          <ac:chgData name="Abdessamad Derraz" userId="4c6d9526346a9ae3" providerId="LiveId" clId="{BE2978C2-303F-416D-B1C8-80E307FEDC23}" dt="2021-11-12T10:18:37.058" v="939"/>
          <ac:grpSpMkLst>
            <pc:docMk/>
            <pc:sldMk cId="0" sldId="299"/>
            <ac:grpSpMk id="11110" creationId="{00000000-0000-0000-0000-000000000000}"/>
          </ac:grpSpMkLst>
        </pc:grpChg>
        <pc:grpChg chg="replST">
          <ac:chgData name="Abdessamad Derraz" userId="4c6d9526346a9ae3" providerId="LiveId" clId="{BE2978C2-303F-416D-B1C8-80E307FEDC23}" dt="2021-11-12T10:18:37.070" v="940"/>
          <ac:grpSpMkLst>
            <pc:docMk/>
            <pc:sldMk cId="0" sldId="299"/>
            <ac:grpSpMk id="11121" creationId="{00000000-0000-0000-0000-000000000000}"/>
          </ac:grpSpMkLst>
        </pc:grpChg>
        <pc:grpChg chg="replST">
          <ac:chgData name="Abdessamad Derraz" userId="4c6d9526346a9ae3" providerId="LiveId" clId="{BE2978C2-303F-416D-B1C8-80E307FEDC23}" dt="2021-11-12T10:18:37.082" v="941"/>
          <ac:grpSpMkLst>
            <pc:docMk/>
            <pc:sldMk cId="0" sldId="299"/>
            <ac:grpSpMk id="11135" creationId="{00000000-0000-0000-0000-000000000000}"/>
          </ac:grpSpMkLst>
        </pc:grpChg>
        <pc:grpChg chg="replST">
          <ac:chgData name="Abdessamad Derraz" userId="4c6d9526346a9ae3" providerId="LiveId" clId="{BE2978C2-303F-416D-B1C8-80E307FEDC23}" dt="2021-11-12T10:18:37.094" v="942"/>
          <ac:grpSpMkLst>
            <pc:docMk/>
            <pc:sldMk cId="0" sldId="299"/>
            <ac:grpSpMk id="11142" creationId="{00000000-0000-0000-0000-000000000000}"/>
          </ac:grpSpMkLst>
        </pc:grpChg>
        <pc:grpChg chg="replST">
          <ac:chgData name="Abdessamad Derraz" userId="4c6d9526346a9ae3" providerId="LiveId" clId="{BE2978C2-303F-416D-B1C8-80E307FEDC23}" dt="2021-11-12T10:18:37.106" v="943"/>
          <ac:grpSpMkLst>
            <pc:docMk/>
            <pc:sldMk cId="0" sldId="299"/>
            <ac:grpSpMk id="11149" creationId="{00000000-0000-0000-0000-000000000000}"/>
          </ac:grpSpMkLst>
        </pc:grpChg>
        <pc:grpChg chg="replST">
          <ac:chgData name="Abdessamad Derraz" userId="4c6d9526346a9ae3" providerId="LiveId" clId="{BE2978C2-303F-416D-B1C8-80E307FEDC23}" dt="2021-11-12T10:18:37.119" v="944"/>
          <ac:grpSpMkLst>
            <pc:docMk/>
            <pc:sldMk cId="0" sldId="299"/>
            <ac:grpSpMk id="11154" creationId="{00000000-0000-0000-0000-000000000000}"/>
          </ac:grpSpMkLst>
        </pc:grpChg>
        <pc:grpChg chg="replST">
          <ac:chgData name="Abdessamad Derraz" userId="4c6d9526346a9ae3" providerId="LiveId" clId="{BE2978C2-303F-416D-B1C8-80E307FEDC23}" dt="2021-11-12T10:18:37.132" v="945"/>
          <ac:grpSpMkLst>
            <pc:docMk/>
            <pc:sldMk cId="0" sldId="299"/>
            <ac:grpSpMk id="11166" creationId="{00000000-0000-0000-0000-000000000000}"/>
          </ac:grpSpMkLst>
        </pc:grpChg>
        <pc:grpChg chg="replST">
          <ac:chgData name="Abdessamad Derraz" userId="4c6d9526346a9ae3" providerId="LiveId" clId="{BE2978C2-303F-416D-B1C8-80E307FEDC23}" dt="2021-11-12T10:18:37.145" v="946"/>
          <ac:grpSpMkLst>
            <pc:docMk/>
            <pc:sldMk cId="0" sldId="299"/>
            <ac:grpSpMk id="11171" creationId="{00000000-0000-0000-0000-000000000000}"/>
          </ac:grpSpMkLst>
        </pc:grpChg>
        <pc:grpChg chg="replST">
          <ac:chgData name="Abdessamad Derraz" userId="4c6d9526346a9ae3" providerId="LiveId" clId="{BE2978C2-303F-416D-B1C8-80E307FEDC23}" dt="2021-11-12T10:18:37.157" v="947"/>
          <ac:grpSpMkLst>
            <pc:docMk/>
            <pc:sldMk cId="0" sldId="299"/>
            <ac:grpSpMk id="11174" creationId="{00000000-0000-0000-0000-000000000000}"/>
          </ac:grpSpMkLst>
        </pc:grpChg>
        <pc:grpChg chg="replST">
          <ac:chgData name="Abdessamad Derraz" userId="4c6d9526346a9ae3" providerId="LiveId" clId="{BE2978C2-303F-416D-B1C8-80E307FEDC23}" dt="2021-11-12T10:18:37.171" v="948"/>
          <ac:grpSpMkLst>
            <pc:docMk/>
            <pc:sldMk cId="0" sldId="299"/>
            <ac:grpSpMk id="11180" creationId="{00000000-0000-0000-0000-000000000000}"/>
          </ac:grpSpMkLst>
        </pc:grpChg>
        <pc:grpChg chg="replST">
          <ac:chgData name="Abdessamad Derraz" userId="4c6d9526346a9ae3" providerId="LiveId" clId="{BE2978C2-303F-416D-B1C8-80E307FEDC23}" dt="2021-11-12T10:18:37.207" v="950"/>
          <ac:grpSpMkLst>
            <pc:docMk/>
            <pc:sldMk cId="0" sldId="299"/>
            <ac:grpSpMk id="11185" creationId="{00000000-0000-0000-0000-000000000000}"/>
          </ac:grpSpMkLst>
        </pc:grpChg>
        <pc:grpChg chg="replST">
          <ac:chgData name="Abdessamad Derraz" userId="4c6d9526346a9ae3" providerId="LiveId" clId="{BE2978C2-303F-416D-B1C8-80E307FEDC23}" dt="2021-11-12T10:18:37.221" v="951"/>
          <ac:grpSpMkLst>
            <pc:docMk/>
            <pc:sldMk cId="0" sldId="299"/>
            <ac:grpSpMk id="11188" creationId="{00000000-0000-0000-0000-000000000000}"/>
          </ac:grpSpMkLst>
        </pc:grpChg>
        <pc:grpChg chg="replST">
          <ac:chgData name="Abdessamad Derraz" userId="4c6d9526346a9ae3" providerId="LiveId" clId="{BE2978C2-303F-416D-B1C8-80E307FEDC23}" dt="2021-11-12T10:18:37.234" v="952"/>
          <ac:grpSpMkLst>
            <pc:docMk/>
            <pc:sldMk cId="0" sldId="299"/>
            <ac:grpSpMk id="11193" creationId="{00000000-0000-0000-0000-000000000000}"/>
          </ac:grpSpMkLst>
        </pc:grpChg>
        <pc:grpChg chg="replST">
          <ac:chgData name="Abdessamad Derraz" userId="4c6d9526346a9ae3" providerId="LiveId" clId="{BE2978C2-303F-416D-B1C8-80E307FEDC23}" dt="2021-11-12T10:18:37.246" v="953"/>
          <ac:grpSpMkLst>
            <pc:docMk/>
            <pc:sldMk cId="0" sldId="299"/>
            <ac:grpSpMk id="11205" creationId="{00000000-0000-0000-0000-000000000000}"/>
          </ac:grpSpMkLst>
        </pc:grpChg>
        <pc:grpChg chg="replST">
          <ac:chgData name="Abdessamad Derraz" userId="4c6d9526346a9ae3" providerId="LiveId" clId="{BE2978C2-303F-416D-B1C8-80E307FEDC23}" dt="2021-11-12T10:18:37.259" v="954"/>
          <ac:grpSpMkLst>
            <pc:docMk/>
            <pc:sldMk cId="0" sldId="299"/>
            <ac:grpSpMk id="11210" creationId="{00000000-0000-0000-0000-000000000000}"/>
          </ac:grpSpMkLst>
        </pc:grpChg>
        <pc:grpChg chg="replST">
          <ac:chgData name="Abdessamad Derraz" userId="4c6d9526346a9ae3" providerId="LiveId" clId="{BE2978C2-303F-416D-B1C8-80E307FEDC23}" dt="2021-11-12T10:18:37.272" v="955"/>
          <ac:grpSpMkLst>
            <pc:docMk/>
            <pc:sldMk cId="0" sldId="299"/>
            <ac:grpSpMk id="11220" creationId="{00000000-0000-0000-0000-000000000000}"/>
          </ac:grpSpMkLst>
        </pc:grpChg>
        <pc:grpChg chg="replST">
          <ac:chgData name="Abdessamad Derraz" userId="4c6d9526346a9ae3" providerId="LiveId" clId="{BE2978C2-303F-416D-B1C8-80E307FEDC23}" dt="2021-11-12T10:18:37.284" v="956"/>
          <ac:grpSpMkLst>
            <pc:docMk/>
            <pc:sldMk cId="0" sldId="299"/>
            <ac:grpSpMk id="11229" creationId="{00000000-0000-0000-0000-000000000000}"/>
          </ac:grpSpMkLst>
        </pc:grpChg>
        <pc:grpChg chg="replST">
          <ac:chgData name="Abdessamad Derraz" userId="4c6d9526346a9ae3" providerId="LiveId" clId="{BE2978C2-303F-416D-B1C8-80E307FEDC23}" dt="2021-11-12T10:18:37.296" v="957"/>
          <ac:grpSpMkLst>
            <pc:docMk/>
            <pc:sldMk cId="0" sldId="299"/>
            <ac:grpSpMk id="11232" creationId="{00000000-0000-0000-0000-000000000000}"/>
          </ac:grpSpMkLst>
        </pc:grpChg>
        <pc:grpChg chg="replST">
          <ac:chgData name="Abdessamad Derraz" userId="4c6d9526346a9ae3" providerId="LiveId" clId="{BE2978C2-303F-416D-B1C8-80E307FEDC23}" dt="2021-11-12T10:18:37.310" v="958"/>
          <ac:grpSpMkLst>
            <pc:docMk/>
            <pc:sldMk cId="0" sldId="299"/>
            <ac:grpSpMk id="11237" creationId="{00000000-0000-0000-0000-000000000000}"/>
          </ac:grpSpMkLst>
        </pc:grpChg>
        <pc:grpChg chg="replST">
          <ac:chgData name="Abdessamad Derraz" userId="4c6d9526346a9ae3" providerId="LiveId" clId="{BE2978C2-303F-416D-B1C8-80E307FEDC23}" dt="2021-11-12T10:18:37.322" v="959"/>
          <ac:grpSpMkLst>
            <pc:docMk/>
            <pc:sldMk cId="0" sldId="299"/>
            <ac:grpSpMk id="11248" creationId="{00000000-0000-0000-0000-000000000000}"/>
          </ac:grpSpMkLst>
        </pc:grpChg>
        <pc:grpChg chg="replST">
          <ac:chgData name="Abdessamad Derraz" userId="4c6d9526346a9ae3" providerId="LiveId" clId="{BE2978C2-303F-416D-B1C8-80E307FEDC23}" dt="2021-11-12T10:18:37.336" v="960"/>
          <ac:grpSpMkLst>
            <pc:docMk/>
            <pc:sldMk cId="0" sldId="299"/>
            <ac:grpSpMk id="11254" creationId="{00000000-0000-0000-0000-000000000000}"/>
          </ac:grpSpMkLst>
        </pc:grpChg>
        <pc:grpChg chg="replST">
          <ac:chgData name="Abdessamad Derraz" userId="4c6d9526346a9ae3" providerId="LiveId" clId="{BE2978C2-303F-416D-B1C8-80E307FEDC23}" dt="2021-11-12T10:18:37.348" v="961"/>
          <ac:grpSpMkLst>
            <pc:docMk/>
            <pc:sldMk cId="0" sldId="299"/>
            <ac:grpSpMk id="11257" creationId="{00000000-0000-0000-0000-000000000000}"/>
          </ac:grpSpMkLst>
        </pc:grpChg>
        <pc:grpChg chg="replST">
          <ac:chgData name="Abdessamad Derraz" userId="4c6d9526346a9ae3" providerId="LiveId" clId="{BE2978C2-303F-416D-B1C8-80E307FEDC23}" dt="2021-11-12T10:18:37.360" v="962"/>
          <ac:grpSpMkLst>
            <pc:docMk/>
            <pc:sldMk cId="0" sldId="299"/>
            <ac:grpSpMk id="11265" creationId="{00000000-0000-0000-0000-000000000000}"/>
          </ac:grpSpMkLst>
        </pc:grpChg>
        <pc:grpChg chg="replST">
          <ac:chgData name="Abdessamad Derraz" userId="4c6d9526346a9ae3" providerId="LiveId" clId="{BE2978C2-303F-416D-B1C8-80E307FEDC23}" dt="2021-11-12T10:18:37.386" v="964"/>
          <ac:grpSpMkLst>
            <pc:docMk/>
            <pc:sldMk cId="0" sldId="299"/>
            <ac:grpSpMk id="11285" creationId="{00000000-0000-0000-0000-000000000000}"/>
          </ac:grpSpMkLst>
        </pc:grpChg>
        <pc:grpChg chg="replST">
          <ac:chgData name="Abdessamad Derraz" userId="4c6d9526346a9ae3" providerId="LiveId" clId="{BE2978C2-303F-416D-B1C8-80E307FEDC23}" dt="2021-11-12T10:18:37.399" v="965"/>
          <ac:grpSpMkLst>
            <pc:docMk/>
            <pc:sldMk cId="0" sldId="299"/>
            <ac:grpSpMk id="11290" creationId="{00000000-0000-0000-0000-000000000000}"/>
          </ac:grpSpMkLst>
        </pc:grpChg>
        <pc:grpChg chg="replST">
          <ac:chgData name="Abdessamad Derraz" userId="4c6d9526346a9ae3" providerId="LiveId" clId="{BE2978C2-303F-416D-B1C8-80E307FEDC23}" dt="2021-11-12T10:18:37.424" v="967"/>
          <ac:grpSpMkLst>
            <pc:docMk/>
            <pc:sldMk cId="0" sldId="299"/>
            <ac:grpSpMk id="11302" creationId="{00000000-0000-0000-0000-000000000000}"/>
          </ac:grpSpMkLst>
        </pc:grpChg>
        <pc:grpChg chg="replST">
          <ac:chgData name="Abdessamad Derraz" userId="4c6d9526346a9ae3" providerId="LiveId" clId="{BE2978C2-303F-416D-B1C8-80E307FEDC23}" dt="2021-11-12T10:18:37.437" v="968"/>
          <ac:grpSpMkLst>
            <pc:docMk/>
            <pc:sldMk cId="0" sldId="299"/>
            <ac:grpSpMk id="11305" creationId="{00000000-0000-0000-0000-000000000000}"/>
          </ac:grpSpMkLst>
        </pc:grpChg>
        <pc:grpChg chg="replST">
          <ac:chgData name="Abdessamad Derraz" userId="4c6d9526346a9ae3" providerId="LiveId" clId="{BE2978C2-303F-416D-B1C8-80E307FEDC23}" dt="2021-11-12T10:18:37.459" v="969"/>
          <ac:grpSpMkLst>
            <pc:docMk/>
            <pc:sldMk cId="0" sldId="299"/>
            <ac:grpSpMk id="11312" creationId="{00000000-0000-0000-0000-000000000000}"/>
          </ac:grpSpMkLst>
        </pc:grpChg>
        <pc:grpChg chg="replST">
          <ac:chgData name="Abdessamad Derraz" userId="4c6d9526346a9ae3" providerId="LiveId" clId="{BE2978C2-303F-416D-B1C8-80E307FEDC23}" dt="2021-11-12T10:18:37.485" v="971"/>
          <ac:grpSpMkLst>
            <pc:docMk/>
            <pc:sldMk cId="0" sldId="299"/>
            <ac:grpSpMk id="11316" creationId="{00000000-0000-0000-0000-000000000000}"/>
          </ac:grpSpMkLst>
        </pc:grpChg>
        <pc:grpChg chg="replST">
          <ac:chgData name="Abdessamad Derraz" userId="4c6d9526346a9ae3" providerId="LiveId" clId="{BE2978C2-303F-416D-B1C8-80E307FEDC23}" dt="2021-11-12T10:18:37.500" v="972"/>
          <ac:grpSpMkLst>
            <pc:docMk/>
            <pc:sldMk cId="0" sldId="299"/>
            <ac:grpSpMk id="11323" creationId="{00000000-0000-0000-0000-000000000000}"/>
          </ac:grpSpMkLst>
        </pc:grpChg>
        <pc:grpChg chg="replST">
          <ac:chgData name="Abdessamad Derraz" userId="4c6d9526346a9ae3" providerId="LiveId" clId="{BE2978C2-303F-416D-B1C8-80E307FEDC23}" dt="2021-11-12T10:18:37.529" v="974"/>
          <ac:grpSpMkLst>
            <pc:docMk/>
            <pc:sldMk cId="0" sldId="299"/>
            <ac:grpSpMk id="11343" creationId="{00000000-0000-0000-0000-000000000000}"/>
          </ac:grpSpMkLst>
        </pc:grpChg>
        <pc:grpChg chg="replST">
          <ac:chgData name="Abdessamad Derraz" userId="4c6d9526346a9ae3" providerId="LiveId" clId="{BE2978C2-303F-416D-B1C8-80E307FEDC23}" dt="2021-11-12T10:18:37.542" v="975"/>
          <ac:grpSpMkLst>
            <pc:docMk/>
            <pc:sldMk cId="0" sldId="299"/>
            <ac:grpSpMk id="11346" creationId="{00000000-0000-0000-0000-000000000000}"/>
          </ac:grpSpMkLst>
        </pc:grpChg>
        <pc:grpChg chg="replST">
          <ac:chgData name="Abdessamad Derraz" userId="4c6d9526346a9ae3" providerId="LiveId" clId="{BE2978C2-303F-416D-B1C8-80E307FEDC23}" dt="2021-11-12T10:18:37.556" v="976"/>
          <ac:grpSpMkLst>
            <pc:docMk/>
            <pc:sldMk cId="0" sldId="299"/>
            <ac:grpSpMk id="11351" creationId="{00000000-0000-0000-0000-000000000000}"/>
          </ac:grpSpMkLst>
        </pc:grpChg>
        <pc:grpChg chg="replST">
          <ac:chgData name="Abdessamad Derraz" userId="4c6d9526346a9ae3" providerId="LiveId" clId="{BE2978C2-303F-416D-B1C8-80E307FEDC23}" dt="2021-11-12T10:18:37.569" v="977"/>
          <ac:grpSpMkLst>
            <pc:docMk/>
            <pc:sldMk cId="0" sldId="299"/>
            <ac:grpSpMk id="11357" creationId="{00000000-0000-0000-0000-000000000000}"/>
          </ac:grpSpMkLst>
        </pc:grpChg>
        <pc:grpChg chg="replST">
          <ac:chgData name="Abdessamad Derraz" userId="4c6d9526346a9ae3" providerId="LiveId" clId="{BE2978C2-303F-416D-B1C8-80E307FEDC23}" dt="2021-11-12T10:18:37.581" v="978"/>
          <ac:grpSpMkLst>
            <pc:docMk/>
            <pc:sldMk cId="0" sldId="299"/>
            <ac:grpSpMk id="11362" creationId="{00000000-0000-0000-0000-000000000000}"/>
          </ac:grpSpMkLst>
        </pc:grpChg>
        <pc:grpChg chg="replST">
          <ac:chgData name="Abdessamad Derraz" userId="4c6d9526346a9ae3" providerId="LiveId" clId="{BE2978C2-303F-416D-B1C8-80E307FEDC23}" dt="2021-11-12T10:18:37.594" v="979"/>
          <ac:grpSpMkLst>
            <pc:docMk/>
            <pc:sldMk cId="0" sldId="299"/>
            <ac:grpSpMk id="11365"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300"/>
        </pc:sldMkLst>
        <pc:spChg chg="replST">
          <ac:chgData name="Abdessamad Derraz" userId="4c6d9526346a9ae3" providerId="LiveId" clId="{BE2978C2-303F-416D-B1C8-80E307FEDC23}" dt="2021-11-12T10:18:37.608" v="980"/>
          <ac:spMkLst>
            <pc:docMk/>
            <pc:sldMk cId="0" sldId="300"/>
            <ac:spMk id="11387" creationId="{00000000-0000-0000-0000-000000000000}"/>
          </ac:spMkLst>
        </pc:spChg>
        <pc:spChg chg="replST">
          <ac:chgData name="Abdessamad Derraz" userId="4c6d9526346a9ae3" providerId="LiveId" clId="{BE2978C2-303F-416D-B1C8-80E307FEDC23}" dt="2021-11-12T10:18:37.623" v="982"/>
          <ac:spMkLst>
            <pc:docMk/>
            <pc:sldMk cId="0" sldId="300"/>
            <ac:spMk id="11388" creationId="{00000000-0000-0000-0000-000000000000}"/>
          </ac:spMkLst>
        </pc:spChg>
        <pc:spChg chg="replST">
          <ac:chgData name="Abdessamad Derraz" userId="4c6d9526346a9ae3" providerId="LiveId" clId="{BE2978C2-303F-416D-B1C8-80E307FEDC23}" dt="2021-11-12T10:18:37.776" v="993"/>
          <ac:spMkLst>
            <pc:docMk/>
            <pc:sldMk cId="0" sldId="300"/>
            <ac:spMk id="11453" creationId="{00000000-0000-0000-0000-000000000000}"/>
          </ac:spMkLst>
        </pc:spChg>
        <pc:spChg chg="replST">
          <ac:chgData name="Abdessamad Derraz" userId="4c6d9526346a9ae3" providerId="LiveId" clId="{BE2978C2-303F-416D-B1C8-80E307FEDC23}" dt="2021-11-12T10:18:38.527" v="1044"/>
          <ac:spMkLst>
            <pc:docMk/>
            <pc:sldMk cId="0" sldId="300"/>
            <ac:spMk id="11809" creationId="{00000000-0000-0000-0000-000000000000}"/>
          </ac:spMkLst>
        </pc:spChg>
        <pc:spChg chg="replST">
          <ac:chgData name="Abdessamad Derraz" userId="4c6d9526346a9ae3" providerId="LiveId" clId="{BE2978C2-303F-416D-B1C8-80E307FEDC23}" dt="2021-11-12T10:18:38.553" v="1046"/>
          <ac:spMkLst>
            <pc:docMk/>
            <pc:sldMk cId="0" sldId="300"/>
            <ac:spMk id="11815" creationId="{00000000-0000-0000-0000-000000000000}"/>
          </ac:spMkLst>
        </pc:spChg>
        <pc:spChg chg="replST">
          <ac:chgData name="Abdessamad Derraz" userId="4c6d9526346a9ae3" providerId="LiveId" clId="{BE2978C2-303F-416D-B1C8-80E307FEDC23}" dt="2021-11-12T10:18:38.917" v="1073"/>
          <ac:spMkLst>
            <pc:docMk/>
            <pc:sldMk cId="0" sldId="300"/>
            <ac:spMk id="12017" creationId="{00000000-0000-0000-0000-000000000000}"/>
          </ac:spMkLst>
        </pc:spChg>
        <pc:grpChg chg="replST">
          <ac:chgData name="Abdessamad Derraz" userId="4c6d9526346a9ae3" providerId="LiveId" clId="{BE2978C2-303F-416D-B1C8-80E307FEDC23}" dt="2021-11-12T10:18:37.635" v="983"/>
          <ac:grpSpMkLst>
            <pc:docMk/>
            <pc:sldMk cId="0" sldId="300"/>
            <ac:grpSpMk id="11389" creationId="{00000000-0000-0000-0000-000000000000}"/>
          </ac:grpSpMkLst>
        </pc:grpChg>
        <pc:grpChg chg="replST">
          <ac:chgData name="Abdessamad Derraz" userId="4c6d9526346a9ae3" providerId="LiveId" clId="{BE2978C2-303F-416D-B1C8-80E307FEDC23}" dt="2021-11-12T10:18:37.648" v="984"/>
          <ac:grpSpMkLst>
            <pc:docMk/>
            <pc:sldMk cId="0" sldId="300"/>
            <ac:grpSpMk id="11397" creationId="{00000000-0000-0000-0000-000000000000}"/>
          </ac:grpSpMkLst>
        </pc:grpChg>
        <pc:grpChg chg="replST">
          <ac:chgData name="Abdessamad Derraz" userId="4c6d9526346a9ae3" providerId="LiveId" clId="{BE2978C2-303F-416D-B1C8-80E307FEDC23}" dt="2021-11-12T10:18:37.661" v="985"/>
          <ac:grpSpMkLst>
            <pc:docMk/>
            <pc:sldMk cId="0" sldId="300"/>
            <ac:grpSpMk id="11401" creationId="{00000000-0000-0000-0000-000000000000}"/>
          </ac:grpSpMkLst>
        </pc:grpChg>
        <pc:grpChg chg="replST">
          <ac:chgData name="Abdessamad Derraz" userId="4c6d9526346a9ae3" providerId="LiveId" clId="{BE2978C2-303F-416D-B1C8-80E307FEDC23}" dt="2021-11-12T10:18:37.675" v="986"/>
          <ac:grpSpMkLst>
            <pc:docMk/>
            <pc:sldMk cId="0" sldId="300"/>
            <ac:grpSpMk id="11407" creationId="{00000000-0000-0000-0000-000000000000}"/>
          </ac:grpSpMkLst>
        </pc:grpChg>
        <pc:grpChg chg="replST">
          <ac:chgData name="Abdessamad Derraz" userId="4c6d9526346a9ae3" providerId="LiveId" clId="{BE2978C2-303F-416D-B1C8-80E307FEDC23}" dt="2021-11-12T10:18:37.687" v="987"/>
          <ac:grpSpMkLst>
            <pc:docMk/>
            <pc:sldMk cId="0" sldId="300"/>
            <ac:grpSpMk id="11410" creationId="{00000000-0000-0000-0000-000000000000}"/>
          </ac:grpSpMkLst>
        </pc:grpChg>
        <pc:grpChg chg="replST">
          <ac:chgData name="Abdessamad Derraz" userId="4c6d9526346a9ae3" providerId="LiveId" clId="{BE2978C2-303F-416D-B1C8-80E307FEDC23}" dt="2021-11-12T10:18:37.700" v="988"/>
          <ac:grpSpMkLst>
            <pc:docMk/>
            <pc:sldMk cId="0" sldId="300"/>
            <ac:grpSpMk id="11416" creationId="{00000000-0000-0000-0000-000000000000}"/>
          </ac:grpSpMkLst>
        </pc:grpChg>
        <pc:grpChg chg="replST">
          <ac:chgData name="Abdessamad Derraz" userId="4c6d9526346a9ae3" providerId="LiveId" clId="{BE2978C2-303F-416D-B1C8-80E307FEDC23}" dt="2021-11-12T10:18:37.724" v="989"/>
          <ac:grpSpMkLst>
            <pc:docMk/>
            <pc:sldMk cId="0" sldId="300"/>
            <ac:grpSpMk id="11424" creationId="{00000000-0000-0000-0000-000000000000}"/>
          </ac:grpSpMkLst>
        </pc:grpChg>
        <pc:grpChg chg="replST">
          <ac:chgData name="Abdessamad Derraz" userId="4c6d9526346a9ae3" providerId="LiveId" clId="{BE2978C2-303F-416D-B1C8-80E307FEDC23}" dt="2021-11-12T10:18:37.737" v="990"/>
          <ac:grpSpMkLst>
            <pc:docMk/>
            <pc:sldMk cId="0" sldId="300"/>
            <ac:grpSpMk id="11433" creationId="{00000000-0000-0000-0000-000000000000}"/>
          </ac:grpSpMkLst>
        </pc:grpChg>
        <pc:grpChg chg="replST">
          <ac:chgData name="Abdessamad Derraz" userId="4c6d9526346a9ae3" providerId="LiveId" clId="{BE2978C2-303F-416D-B1C8-80E307FEDC23}" dt="2021-11-12T10:18:37.750" v="991"/>
          <ac:grpSpMkLst>
            <pc:docMk/>
            <pc:sldMk cId="0" sldId="300"/>
            <ac:grpSpMk id="11437" creationId="{00000000-0000-0000-0000-000000000000}"/>
          </ac:grpSpMkLst>
        </pc:grpChg>
        <pc:grpChg chg="replST">
          <ac:chgData name="Abdessamad Derraz" userId="4c6d9526346a9ae3" providerId="LiveId" clId="{BE2978C2-303F-416D-B1C8-80E307FEDC23}" dt="2021-11-12T10:18:37.763" v="992"/>
          <ac:grpSpMkLst>
            <pc:docMk/>
            <pc:sldMk cId="0" sldId="300"/>
            <ac:grpSpMk id="11445" creationId="{00000000-0000-0000-0000-000000000000}"/>
          </ac:grpSpMkLst>
        </pc:grpChg>
        <pc:grpChg chg="replST">
          <ac:chgData name="Abdessamad Derraz" userId="4c6d9526346a9ae3" providerId="LiveId" clId="{BE2978C2-303F-416D-B1C8-80E307FEDC23}" dt="2021-11-12T10:18:37.788" v="994"/>
          <ac:grpSpMkLst>
            <pc:docMk/>
            <pc:sldMk cId="0" sldId="300"/>
            <ac:grpSpMk id="11454" creationId="{00000000-0000-0000-0000-000000000000}"/>
          </ac:grpSpMkLst>
        </pc:grpChg>
        <pc:grpChg chg="replST">
          <ac:chgData name="Abdessamad Derraz" userId="4c6d9526346a9ae3" providerId="LiveId" clId="{BE2978C2-303F-416D-B1C8-80E307FEDC23}" dt="2021-11-12T10:18:37.851" v="995"/>
          <ac:grpSpMkLst>
            <pc:docMk/>
            <pc:sldMk cId="0" sldId="300"/>
            <ac:grpSpMk id="11458" creationId="{00000000-0000-0000-0000-000000000000}"/>
          </ac:grpSpMkLst>
        </pc:grpChg>
        <pc:grpChg chg="replST">
          <ac:chgData name="Abdessamad Derraz" userId="4c6d9526346a9ae3" providerId="LiveId" clId="{BE2978C2-303F-416D-B1C8-80E307FEDC23}" dt="2021-11-12T10:18:37.867" v="996"/>
          <ac:grpSpMkLst>
            <pc:docMk/>
            <pc:sldMk cId="0" sldId="300"/>
            <ac:grpSpMk id="11464" creationId="{00000000-0000-0000-0000-000000000000}"/>
          </ac:grpSpMkLst>
        </pc:grpChg>
        <pc:grpChg chg="replST">
          <ac:chgData name="Abdessamad Derraz" userId="4c6d9526346a9ae3" providerId="LiveId" clId="{BE2978C2-303F-416D-B1C8-80E307FEDC23}" dt="2021-11-12T10:18:37.881" v="997"/>
          <ac:grpSpMkLst>
            <pc:docMk/>
            <pc:sldMk cId="0" sldId="300"/>
            <ac:grpSpMk id="11471" creationId="{00000000-0000-0000-0000-000000000000}"/>
          </ac:grpSpMkLst>
        </pc:grpChg>
        <pc:grpChg chg="replST">
          <ac:chgData name="Abdessamad Derraz" userId="4c6d9526346a9ae3" providerId="LiveId" clId="{BE2978C2-303F-416D-B1C8-80E307FEDC23}" dt="2021-11-12T10:18:37.894" v="998"/>
          <ac:grpSpMkLst>
            <pc:docMk/>
            <pc:sldMk cId="0" sldId="300"/>
            <ac:grpSpMk id="11479" creationId="{00000000-0000-0000-0000-000000000000}"/>
          </ac:grpSpMkLst>
        </pc:grpChg>
        <pc:grpChg chg="replST">
          <ac:chgData name="Abdessamad Derraz" userId="4c6d9526346a9ae3" providerId="LiveId" clId="{BE2978C2-303F-416D-B1C8-80E307FEDC23}" dt="2021-11-12T10:18:37.907" v="999"/>
          <ac:grpSpMkLst>
            <pc:docMk/>
            <pc:sldMk cId="0" sldId="300"/>
            <ac:grpSpMk id="11487" creationId="{00000000-0000-0000-0000-000000000000}"/>
          </ac:grpSpMkLst>
        </pc:grpChg>
        <pc:grpChg chg="replST">
          <ac:chgData name="Abdessamad Derraz" userId="4c6d9526346a9ae3" providerId="LiveId" clId="{BE2978C2-303F-416D-B1C8-80E307FEDC23}" dt="2021-11-12T10:18:37.921" v="1000"/>
          <ac:grpSpMkLst>
            <pc:docMk/>
            <pc:sldMk cId="0" sldId="300"/>
            <ac:grpSpMk id="11494" creationId="{00000000-0000-0000-0000-000000000000}"/>
          </ac:grpSpMkLst>
        </pc:grpChg>
        <pc:grpChg chg="replST">
          <ac:chgData name="Abdessamad Derraz" userId="4c6d9526346a9ae3" providerId="LiveId" clId="{BE2978C2-303F-416D-B1C8-80E307FEDC23}" dt="2021-11-12T10:18:37.933" v="1001"/>
          <ac:grpSpMkLst>
            <pc:docMk/>
            <pc:sldMk cId="0" sldId="300"/>
            <ac:grpSpMk id="11499" creationId="{00000000-0000-0000-0000-000000000000}"/>
          </ac:grpSpMkLst>
        </pc:grpChg>
        <pc:grpChg chg="replST">
          <ac:chgData name="Abdessamad Derraz" userId="4c6d9526346a9ae3" providerId="LiveId" clId="{BE2978C2-303F-416D-B1C8-80E307FEDC23}" dt="2021-11-12T10:18:37.946" v="1002"/>
          <ac:grpSpMkLst>
            <pc:docMk/>
            <pc:sldMk cId="0" sldId="300"/>
            <ac:grpSpMk id="11504" creationId="{00000000-0000-0000-0000-000000000000}"/>
          </ac:grpSpMkLst>
        </pc:grpChg>
        <pc:grpChg chg="replST">
          <ac:chgData name="Abdessamad Derraz" userId="4c6d9526346a9ae3" providerId="LiveId" clId="{BE2978C2-303F-416D-B1C8-80E307FEDC23}" dt="2021-11-12T10:18:37.959" v="1003"/>
          <ac:grpSpMkLst>
            <pc:docMk/>
            <pc:sldMk cId="0" sldId="300"/>
            <ac:grpSpMk id="11510" creationId="{00000000-0000-0000-0000-000000000000}"/>
          </ac:grpSpMkLst>
        </pc:grpChg>
        <pc:grpChg chg="replST">
          <ac:chgData name="Abdessamad Derraz" userId="4c6d9526346a9ae3" providerId="LiveId" clId="{BE2978C2-303F-416D-B1C8-80E307FEDC23}" dt="2021-11-12T10:18:37.981" v="1004"/>
          <ac:grpSpMkLst>
            <pc:docMk/>
            <pc:sldMk cId="0" sldId="300"/>
            <ac:grpSpMk id="11518" creationId="{00000000-0000-0000-0000-000000000000}"/>
          </ac:grpSpMkLst>
        </pc:grpChg>
        <pc:grpChg chg="replST">
          <ac:chgData name="Abdessamad Derraz" userId="4c6d9526346a9ae3" providerId="LiveId" clId="{BE2978C2-303F-416D-B1C8-80E307FEDC23}" dt="2021-11-12T10:18:37.995" v="1005"/>
          <ac:grpSpMkLst>
            <pc:docMk/>
            <pc:sldMk cId="0" sldId="300"/>
            <ac:grpSpMk id="11524" creationId="{00000000-0000-0000-0000-000000000000}"/>
          </ac:grpSpMkLst>
        </pc:grpChg>
        <pc:grpChg chg="replST">
          <ac:chgData name="Abdessamad Derraz" userId="4c6d9526346a9ae3" providerId="LiveId" clId="{BE2978C2-303F-416D-B1C8-80E307FEDC23}" dt="2021-11-12T10:18:38.008" v="1006"/>
          <ac:grpSpMkLst>
            <pc:docMk/>
            <pc:sldMk cId="0" sldId="300"/>
            <ac:grpSpMk id="11531" creationId="{00000000-0000-0000-0000-000000000000}"/>
          </ac:grpSpMkLst>
        </pc:grpChg>
        <pc:grpChg chg="replST">
          <ac:chgData name="Abdessamad Derraz" userId="4c6d9526346a9ae3" providerId="LiveId" clId="{BE2978C2-303F-416D-B1C8-80E307FEDC23}" dt="2021-11-12T10:18:38.021" v="1007"/>
          <ac:grpSpMkLst>
            <pc:docMk/>
            <pc:sldMk cId="0" sldId="300"/>
            <ac:grpSpMk id="11538" creationId="{00000000-0000-0000-0000-000000000000}"/>
          </ac:grpSpMkLst>
        </pc:grpChg>
        <pc:grpChg chg="replST">
          <ac:chgData name="Abdessamad Derraz" userId="4c6d9526346a9ae3" providerId="LiveId" clId="{BE2978C2-303F-416D-B1C8-80E307FEDC23}" dt="2021-11-12T10:18:38.034" v="1008"/>
          <ac:grpSpMkLst>
            <pc:docMk/>
            <pc:sldMk cId="0" sldId="300"/>
            <ac:grpSpMk id="11543" creationId="{00000000-0000-0000-0000-000000000000}"/>
          </ac:grpSpMkLst>
        </pc:grpChg>
        <pc:grpChg chg="replST">
          <ac:chgData name="Abdessamad Derraz" userId="4c6d9526346a9ae3" providerId="LiveId" clId="{BE2978C2-303F-416D-B1C8-80E307FEDC23}" dt="2021-11-12T10:18:38.047" v="1009"/>
          <ac:grpSpMkLst>
            <pc:docMk/>
            <pc:sldMk cId="0" sldId="300"/>
            <ac:grpSpMk id="11550" creationId="{00000000-0000-0000-0000-000000000000}"/>
          </ac:grpSpMkLst>
        </pc:grpChg>
        <pc:grpChg chg="replST">
          <ac:chgData name="Abdessamad Derraz" userId="4c6d9526346a9ae3" providerId="LiveId" clId="{BE2978C2-303F-416D-B1C8-80E307FEDC23}" dt="2021-11-12T10:18:38.060" v="1010"/>
          <ac:grpSpMkLst>
            <pc:docMk/>
            <pc:sldMk cId="0" sldId="300"/>
            <ac:grpSpMk id="11555" creationId="{00000000-0000-0000-0000-000000000000}"/>
          </ac:grpSpMkLst>
        </pc:grpChg>
        <pc:grpChg chg="replST">
          <ac:chgData name="Abdessamad Derraz" userId="4c6d9526346a9ae3" providerId="LiveId" clId="{BE2978C2-303F-416D-B1C8-80E307FEDC23}" dt="2021-11-12T10:18:38.075" v="1011"/>
          <ac:grpSpMkLst>
            <pc:docMk/>
            <pc:sldMk cId="0" sldId="300"/>
            <ac:grpSpMk id="11561" creationId="{00000000-0000-0000-0000-000000000000}"/>
          </ac:grpSpMkLst>
        </pc:grpChg>
        <pc:grpChg chg="replST">
          <ac:chgData name="Abdessamad Derraz" userId="4c6d9526346a9ae3" providerId="LiveId" clId="{BE2978C2-303F-416D-B1C8-80E307FEDC23}" dt="2021-11-12T10:18:38.090" v="1012"/>
          <ac:grpSpMkLst>
            <pc:docMk/>
            <pc:sldMk cId="0" sldId="300"/>
            <ac:grpSpMk id="11566" creationId="{00000000-0000-0000-0000-000000000000}"/>
          </ac:grpSpMkLst>
        </pc:grpChg>
        <pc:grpChg chg="replST">
          <ac:chgData name="Abdessamad Derraz" userId="4c6d9526346a9ae3" providerId="LiveId" clId="{BE2978C2-303F-416D-B1C8-80E307FEDC23}" dt="2021-11-12T10:18:38.102" v="1013"/>
          <ac:grpSpMkLst>
            <pc:docMk/>
            <pc:sldMk cId="0" sldId="300"/>
            <ac:grpSpMk id="11572" creationId="{00000000-0000-0000-0000-000000000000}"/>
          </ac:grpSpMkLst>
        </pc:grpChg>
        <pc:grpChg chg="replST">
          <ac:chgData name="Abdessamad Derraz" userId="4c6d9526346a9ae3" providerId="LiveId" clId="{BE2978C2-303F-416D-B1C8-80E307FEDC23}" dt="2021-11-12T10:18:38.116" v="1014"/>
          <ac:grpSpMkLst>
            <pc:docMk/>
            <pc:sldMk cId="0" sldId="300"/>
            <ac:grpSpMk id="11580" creationId="{00000000-0000-0000-0000-000000000000}"/>
          </ac:grpSpMkLst>
        </pc:grpChg>
        <pc:grpChg chg="replST">
          <ac:chgData name="Abdessamad Derraz" userId="4c6d9526346a9ae3" providerId="LiveId" clId="{BE2978C2-303F-416D-B1C8-80E307FEDC23}" dt="2021-11-12T10:18:38.128" v="1015"/>
          <ac:grpSpMkLst>
            <pc:docMk/>
            <pc:sldMk cId="0" sldId="300"/>
            <ac:grpSpMk id="11586" creationId="{00000000-0000-0000-0000-000000000000}"/>
          </ac:grpSpMkLst>
        </pc:grpChg>
        <pc:grpChg chg="replST">
          <ac:chgData name="Abdessamad Derraz" userId="4c6d9526346a9ae3" providerId="LiveId" clId="{BE2978C2-303F-416D-B1C8-80E307FEDC23}" dt="2021-11-12T10:18:38.141" v="1016"/>
          <ac:grpSpMkLst>
            <pc:docMk/>
            <pc:sldMk cId="0" sldId="300"/>
            <ac:grpSpMk id="11591" creationId="{00000000-0000-0000-0000-000000000000}"/>
          </ac:grpSpMkLst>
        </pc:grpChg>
        <pc:grpChg chg="replST">
          <ac:chgData name="Abdessamad Derraz" userId="4c6d9526346a9ae3" providerId="LiveId" clId="{BE2978C2-303F-416D-B1C8-80E307FEDC23}" dt="2021-11-12T10:18:38.155" v="1017"/>
          <ac:grpSpMkLst>
            <pc:docMk/>
            <pc:sldMk cId="0" sldId="300"/>
            <ac:grpSpMk id="11597" creationId="{00000000-0000-0000-0000-000000000000}"/>
          </ac:grpSpMkLst>
        </pc:grpChg>
        <pc:grpChg chg="replST">
          <ac:chgData name="Abdessamad Derraz" userId="4c6d9526346a9ae3" providerId="LiveId" clId="{BE2978C2-303F-416D-B1C8-80E307FEDC23}" dt="2021-11-12T10:18:38.167" v="1018"/>
          <ac:grpSpMkLst>
            <pc:docMk/>
            <pc:sldMk cId="0" sldId="300"/>
            <ac:grpSpMk id="11603" creationId="{00000000-0000-0000-0000-000000000000}"/>
          </ac:grpSpMkLst>
        </pc:grpChg>
        <pc:grpChg chg="replST">
          <ac:chgData name="Abdessamad Derraz" userId="4c6d9526346a9ae3" providerId="LiveId" clId="{BE2978C2-303F-416D-B1C8-80E307FEDC23}" dt="2021-11-12T10:18:38.180" v="1019"/>
          <ac:grpSpMkLst>
            <pc:docMk/>
            <pc:sldMk cId="0" sldId="300"/>
            <ac:grpSpMk id="11609" creationId="{00000000-0000-0000-0000-000000000000}"/>
          </ac:grpSpMkLst>
        </pc:grpChg>
        <pc:grpChg chg="replST">
          <ac:chgData name="Abdessamad Derraz" userId="4c6d9526346a9ae3" providerId="LiveId" clId="{BE2978C2-303F-416D-B1C8-80E307FEDC23}" dt="2021-11-12T10:18:38.193" v="1020"/>
          <ac:grpSpMkLst>
            <pc:docMk/>
            <pc:sldMk cId="0" sldId="300"/>
            <ac:grpSpMk id="11613" creationId="{00000000-0000-0000-0000-000000000000}"/>
          </ac:grpSpMkLst>
        </pc:grpChg>
        <pc:grpChg chg="replST">
          <ac:chgData name="Abdessamad Derraz" userId="4c6d9526346a9ae3" providerId="LiveId" clId="{BE2978C2-303F-416D-B1C8-80E307FEDC23}" dt="2021-11-12T10:18:38.206" v="1021"/>
          <ac:grpSpMkLst>
            <pc:docMk/>
            <pc:sldMk cId="0" sldId="300"/>
            <ac:grpSpMk id="11618" creationId="{00000000-0000-0000-0000-000000000000}"/>
          </ac:grpSpMkLst>
        </pc:grpChg>
        <pc:grpChg chg="replST">
          <ac:chgData name="Abdessamad Derraz" userId="4c6d9526346a9ae3" providerId="LiveId" clId="{BE2978C2-303F-416D-B1C8-80E307FEDC23}" dt="2021-11-12T10:18:38.219" v="1022"/>
          <ac:grpSpMkLst>
            <pc:docMk/>
            <pc:sldMk cId="0" sldId="300"/>
            <ac:grpSpMk id="11625" creationId="{00000000-0000-0000-0000-000000000000}"/>
          </ac:grpSpMkLst>
        </pc:grpChg>
        <pc:grpChg chg="replST">
          <ac:chgData name="Abdessamad Derraz" userId="4c6d9526346a9ae3" providerId="LiveId" clId="{BE2978C2-303F-416D-B1C8-80E307FEDC23}" dt="2021-11-12T10:18:38.232" v="1023"/>
          <ac:grpSpMkLst>
            <pc:docMk/>
            <pc:sldMk cId="0" sldId="300"/>
            <ac:grpSpMk id="11628" creationId="{00000000-0000-0000-0000-000000000000}"/>
          </ac:grpSpMkLst>
        </pc:grpChg>
        <pc:grpChg chg="replST">
          <ac:chgData name="Abdessamad Derraz" userId="4c6d9526346a9ae3" providerId="LiveId" clId="{BE2978C2-303F-416D-B1C8-80E307FEDC23}" dt="2021-11-12T10:18:38.255" v="1024"/>
          <ac:grpSpMkLst>
            <pc:docMk/>
            <pc:sldMk cId="0" sldId="300"/>
            <ac:grpSpMk id="11635" creationId="{00000000-0000-0000-0000-000000000000}"/>
          </ac:grpSpMkLst>
        </pc:grpChg>
        <pc:grpChg chg="replST">
          <ac:chgData name="Abdessamad Derraz" userId="4c6d9526346a9ae3" providerId="LiveId" clId="{BE2978C2-303F-416D-B1C8-80E307FEDC23}" dt="2021-11-12T10:18:38.268" v="1025"/>
          <ac:grpSpMkLst>
            <pc:docMk/>
            <pc:sldMk cId="0" sldId="300"/>
            <ac:grpSpMk id="11642" creationId="{00000000-0000-0000-0000-000000000000}"/>
          </ac:grpSpMkLst>
        </pc:grpChg>
        <pc:grpChg chg="replST">
          <ac:chgData name="Abdessamad Derraz" userId="4c6d9526346a9ae3" providerId="LiveId" clId="{BE2978C2-303F-416D-B1C8-80E307FEDC23}" dt="2021-11-12T10:18:38.281" v="1026"/>
          <ac:grpSpMkLst>
            <pc:docMk/>
            <pc:sldMk cId="0" sldId="300"/>
            <ac:grpSpMk id="11653" creationId="{00000000-0000-0000-0000-000000000000}"/>
          </ac:grpSpMkLst>
        </pc:grpChg>
        <pc:grpChg chg="replST">
          <ac:chgData name="Abdessamad Derraz" userId="4c6d9526346a9ae3" providerId="LiveId" clId="{BE2978C2-303F-416D-B1C8-80E307FEDC23}" dt="2021-11-12T10:18:38.295" v="1027"/>
          <ac:grpSpMkLst>
            <pc:docMk/>
            <pc:sldMk cId="0" sldId="300"/>
            <ac:grpSpMk id="11662" creationId="{00000000-0000-0000-0000-000000000000}"/>
          </ac:grpSpMkLst>
        </pc:grpChg>
        <pc:grpChg chg="replST">
          <ac:chgData name="Abdessamad Derraz" userId="4c6d9526346a9ae3" providerId="LiveId" clId="{BE2978C2-303F-416D-B1C8-80E307FEDC23}" dt="2021-11-12T10:18:38.308" v="1028"/>
          <ac:grpSpMkLst>
            <pc:docMk/>
            <pc:sldMk cId="0" sldId="300"/>
            <ac:grpSpMk id="11686" creationId="{00000000-0000-0000-0000-000000000000}"/>
          </ac:grpSpMkLst>
        </pc:grpChg>
        <pc:grpChg chg="replST">
          <ac:chgData name="Abdessamad Derraz" userId="4c6d9526346a9ae3" providerId="LiveId" clId="{BE2978C2-303F-416D-B1C8-80E307FEDC23}" dt="2021-11-12T10:18:38.321" v="1029"/>
          <ac:grpSpMkLst>
            <pc:docMk/>
            <pc:sldMk cId="0" sldId="300"/>
            <ac:grpSpMk id="11692" creationId="{00000000-0000-0000-0000-000000000000}"/>
          </ac:grpSpMkLst>
        </pc:grpChg>
        <pc:grpChg chg="replST">
          <ac:chgData name="Abdessamad Derraz" userId="4c6d9526346a9ae3" providerId="LiveId" clId="{BE2978C2-303F-416D-B1C8-80E307FEDC23}" dt="2021-11-12T10:18:38.334" v="1030"/>
          <ac:grpSpMkLst>
            <pc:docMk/>
            <pc:sldMk cId="0" sldId="300"/>
            <ac:grpSpMk id="11696" creationId="{00000000-0000-0000-0000-000000000000}"/>
          </ac:grpSpMkLst>
        </pc:grpChg>
        <pc:grpChg chg="replST">
          <ac:chgData name="Abdessamad Derraz" userId="4c6d9526346a9ae3" providerId="LiveId" clId="{BE2978C2-303F-416D-B1C8-80E307FEDC23}" dt="2021-11-12T10:18:38.346" v="1031"/>
          <ac:grpSpMkLst>
            <pc:docMk/>
            <pc:sldMk cId="0" sldId="300"/>
            <ac:grpSpMk id="11705" creationId="{00000000-0000-0000-0000-000000000000}"/>
          </ac:grpSpMkLst>
        </pc:grpChg>
        <pc:grpChg chg="replST">
          <ac:chgData name="Abdessamad Derraz" userId="4c6d9526346a9ae3" providerId="LiveId" clId="{BE2978C2-303F-416D-B1C8-80E307FEDC23}" dt="2021-11-12T10:18:38.359" v="1032"/>
          <ac:grpSpMkLst>
            <pc:docMk/>
            <pc:sldMk cId="0" sldId="300"/>
            <ac:grpSpMk id="11714" creationId="{00000000-0000-0000-0000-000000000000}"/>
          </ac:grpSpMkLst>
        </pc:grpChg>
        <pc:grpChg chg="replST">
          <ac:chgData name="Abdessamad Derraz" userId="4c6d9526346a9ae3" providerId="LiveId" clId="{BE2978C2-303F-416D-B1C8-80E307FEDC23}" dt="2021-11-12T10:18:38.373" v="1033"/>
          <ac:grpSpMkLst>
            <pc:docMk/>
            <pc:sldMk cId="0" sldId="300"/>
            <ac:grpSpMk id="11723" creationId="{00000000-0000-0000-0000-000000000000}"/>
          </ac:grpSpMkLst>
        </pc:grpChg>
        <pc:grpChg chg="replST">
          <ac:chgData name="Abdessamad Derraz" userId="4c6d9526346a9ae3" providerId="LiveId" clId="{BE2978C2-303F-416D-B1C8-80E307FEDC23}" dt="2021-11-12T10:18:38.385" v="1034"/>
          <ac:grpSpMkLst>
            <pc:docMk/>
            <pc:sldMk cId="0" sldId="300"/>
            <ac:grpSpMk id="11734" creationId="{00000000-0000-0000-0000-000000000000}"/>
          </ac:grpSpMkLst>
        </pc:grpChg>
        <pc:grpChg chg="replST">
          <ac:chgData name="Abdessamad Derraz" userId="4c6d9526346a9ae3" providerId="LiveId" clId="{BE2978C2-303F-416D-B1C8-80E307FEDC23}" dt="2021-11-12T10:18:38.398" v="1035"/>
          <ac:grpSpMkLst>
            <pc:docMk/>
            <pc:sldMk cId="0" sldId="300"/>
            <ac:grpSpMk id="11741" creationId="{00000000-0000-0000-0000-000000000000}"/>
          </ac:grpSpMkLst>
        </pc:grpChg>
        <pc:grpChg chg="replST">
          <ac:chgData name="Abdessamad Derraz" userId="4c6d9526346a9ae3" providerId="LiveId" clId="{BE2978C2-303F-416D-B1C8-80E307FEDC23}" dt="2021-11-12T10:18:38.411" v="1036"/>
          <ac:grpSpMkLst>
            <pc:docMk/>
            <pc:sldMk cId="0" sldId="300"/>
            <ac:grpSpMk id="11748" creationId="{00000000-0000-0000-0000-000000000000}"/>
          </ac:grpSpMkLst>
        </pc:grpChg>
        <pc:grpChg chg="replST">
          <ac:chgData name="Abdessamad Derraz" userId="4c6d9526346a9ae3" providerId="LiveId" clId="{BE2978C2-303F-416D-B1C8-80E307FEDC23}" dt="2021-11-12T10:18:38.425" v="1037"/>
          <ac:grpSpMkLst>
            <pc:docMk/>
            <pc:sldMk cId="0" sldId="300"/>
            <ac:grpSpMk id="11754" creationId="{00000000-0000-0000-0000-000000000000}"/>
          </ac:grpSpMkLst>
        </pc:grpChg>
        <pc:grpChg chg="replST">
          <ac:chgData name="Abdessamad Derraz" userId="4c6d9526346a9ae3" providerId="LiveId" clId="{BE2978C2-303F-416D-B1C8-80E307FEDC23}" dt="2021-11-12T10:18:38.438" v="1038"/>
          <ac:grpSpMkLst>
            <pc:docMk/>
            <pc:sldMk cId="0" sldId="300"/>
            <ac:grpSpMk id="11760" creationId="{00000000-0000-0000-0000-000000000000}"/>
          </ac:grpSpMkLst>
        </pc:grpChg>
        <pc:grpChg chg="replST">
          <ac:chgData name="Abdessamad Derraz" userId="4c6d9526346a9ae3" providerId="LiveId" clId="{BE2978C2-303F-416D-B1C8-80E307FEDC23}" dt="2021-11-12T10:18:38.451" v="1039"/>
          <ac:grpSpMkLst>
            <pc:docMk/>
            <pc:sldMk cId="0" sldId="300"/>
            <ac:grpSpMk id="11765" creationId="{00000000-0000-0000-0000-000000000000}"/>
          </ac:grpSpMkLst>
        </pc:grpChg>
        <pc:grpChg chg="replST">
          <ac:chgData name="Abdessamad Derraz" userId="4c6d9526346a9ae3" providerId="LiveId" clId="{BE2978C2-303F-416D-B1C8-80E307FEDC23}" dt="2021-11-12T10:18:38.464" v="1040"/>
          <ac:grpSpMkLst>
            <pc:docMk/>
            <pc:sldMk cId="0" sldId="300"/>
            <ac:grpSpMk id="11772" creationId="{00000000-0000-0000-0000-000000000000}"/>
          </ac:grpSpMkLst>
        </pc:grpChg>
        <pc:grpChg chg="replST">
          <ac:chgData name="Abdessamad Derraz" userId="4c6d9526346a9ae3" providerId="LiveId" clId="{BE2978C2-303F-416D-B1C8-80E307FEDC23}" dt="2021-11-12T10:18:38.478" v="1041"/>
          <ac:grpSpMkLst>
            <pc:docMk/>
            <pc:sldMk cId="0" sldId="300"/>
            <ac:grpSpMk id="11778" creationId="{00000000-0000-0000-0000-000000000000}"/>
          </ac:grpSpMkLst>
        </pc:grpChg>
        <pc:grpChg chg="replST">
          <ac:chgData name="Abdessamad Derraz" userId="4c6d9526346a9ae3" providerId="LiveId" clId="{BE2978C2-303F-416D-B1C8-80E307FEDC23}" dt="2021-11-12T10:18:38.491" v="1042"/>
          <ac:grpSpMkLst>
            <pc:docMk/>
            <pc:sldMk cId="0" sldId="300"/>
            <ac:grpSpMk id="11790" creationId="{00000000-0000-0000-0000-000000000000}"/>
          </ac:grpSpMkLst>
        </pc:grpChg>
        <pc:grpChg chg="replST">
          <ac:chgData name="Abdessamad Derraz" userId="4c6d9526346a9ae3" providerId="LiveId" clId="{BE2978C2-303F-416D-B1C8-80E307FEDC23}" dt="2021-11-12T10:18:38.515" v="1043"/>
          <ac:grpSpMkLst>
            <pc:docMk/>
            <pc:sldMk cId="0" sldId="300"/>
            <ac:grpSpMk id="11799" creationId="{00000000-0000-0000-0000-000000000000}"/>
          </ac:grpSpMkLst>
        </pc:grpChg>
        <pc:grpChg chg="replST">
          <ac:chgData name="Abdessamad Derraz" userId="4c6d9526346a9ae3" providerId="LiveId" clId="{BE2978C2-303F-416D-B1C8-80E307FEDC23}" dt="2021-11-12T10:18:38.540" v="1045"/>
          <ac:grpSpMkLst>
            <pc:docMk/>
            <pc:sldMk cId="0" sldId="300"/>
            <ac:grpSpMk id="11810" creationId="{00000000-0000-0000-0000-000000000000}"/>
          </ac:grpSpMkLst>
        </pc:grpChg>
        <pc:grpChg chg="replST">
          <ac:chgData name="Abdessamad Derraz" userId="4c6d9526346a9ae3" providerId="LiveId" clId="{BE2978C2-303F-416D-B1C8-80E307FEDC23}" dt="2021-11-12T10:18:38.566" v="1047"/>
          <ac:grpSpMkLst>
            <pc:docMk/>
            <pc:sldMk cId="0" sldId="300"/>
            <ac:grpSpMk id="11816" creationId="{00000000-0000-0000-0000-000000000000}"/>
          </ac:grpSpMkLst>
        </pc:grpChg>
        <pc:grpChg chg="replST">
          <ac:chgData name="Abdessamad Derraz" userId="4c6d9526346a9ae3" providerId="LiveId" clId="{BE2978C2-303F-416D-B1C8-80E307FEDC23}" dt="2021-11-12T10:18:38.578" v="1048"/>
          <ac:grpSpMkLst>
            <pc:docMk/>
            <pc:sldMk cId="0" sldId="300"/>
            <ac:grpSpMk id="11825" creationId="{00000000-0000-0000-0000-000000000000}"/>
          </ac:grpSpMkLst>
        </pc:grpChg>
        <pc:grpChg chg="replST">
          <ac:chgData name="Abdessamad Derraz" userId="4c6d9526346a9ae3" providerId="LiveId" clId="{BE2978C2-303F-416D-B1C8-80E307FEDC23}" dt="2021-11-12T10:18:38.591" v="1049"/>
          <ac:grpSpMkLst>
            <pc:docMk/>
            <pc:sldMk cId="0" sldId="300"/>
            <ac:grpSpMk id="11831" creationId="{00000000-0000-0000-0000-000000000000}"/>
          </ac:grpSpMkLst>
        </pc:grpChg>
        <pc:grpChg chg="replST">
          <ac:chgData name="Abdessamad Derraz" userId="4c6d9526346a9ae3" providerId="LiveId" clId="{BE2978C2-303F-416D-B1C8-80E307FEDC23}" dt="2021-11-12T10:18:38.604" v="1050"/>
          <ac:grpSpMkLst>
            <pc:docMk/>
            <pc:sldMk cId="0" sldId="300"/>
            <ac:grpSpMk id="11838" creationId="{00000000-0000-0000-0000-000000000000}"/>
          </ac:grpSpMkLst>
        </pc:grpChg>
        <pc:grpChg chg="replST">
          <ac:chgData name="Abdessamad Derraz" userId="4c6d9526346a9ae3" providerId="LiveId" clId="{BE2978C2-303F-416D-B1C8-80E307FEDC23}" dt="2021-11-12T10:18:38.616" v="1051"/>
          <ac:grpSpMkLst>
            <pc:docMk/>
            <pc:sldMk cId="0" sldId="300"/>
            <ac:grpSpMk id="11849" creationId="{00000000-0000-0000-0000-000000000000}"/>
          </ac:grpSpMkLst>
        </pc:grpChg>
        <pc:grpChg chg="replST">
          <ac:chgData name="Abdessamad Derraz" userId="4c6d9526346a9ae3" providerId="LiveId" clId="{BE2978C2-303F-416D-B1C8-80E307FEDC23}" dt="2021-11-12T10:18:38.629" v="1052"/>
          <ac:grpSpMkLst>
            <pc:docMk/>
            <pc:sldMk cId="0" sldId="300"/>
            <ac:grpSpMk id="11856" creationId="{00000000-0000-0000-0000-000000000000}"/>
          </ac:grpSpMkLst>
        </pc:grpChg>
        <pc:grpChg chg="replST">
          <ac:chgData name="Abdessamad Derraz" userId="4c6d9526346a9ae3" providerId="LiveId" clId="{BE2978C2-303F-416D-B1C8-80E307FEDC23}" dt="2021-11-12T10:18:38.645" v="1053"/>
          <ac:grpSpMkLst>
            <pc:docMk/>
            <pc:sldMk cId="0" sldId="300"/>
            <ac:grpSpMk id="11865" creationId="{00000000-0000-0000-0000-000000000000}"/>
          </ac:grpSpMkLst>
        </pc:grpChg>
        <pc:grpChg chg="replST">
          <ac:chgData name="Abdessamad Derraz" userId="4c6d9526346a9ae3" providerId="LiveId" clId="{BE2978C2-303F-416D-B1C8-80E307FEDC23}" dt="2021-11-12T10:18:38.658" v="1054"/>
          <ac:grpSpMkLst>
            <pc:docMk/>
            <pc:sldMk cId="0" sldId="300"/>
            <ac:grpSpMk id="11873" creationId="{00000000-0000-0000-0000-000000000000}"/>
          </ac:grpSpMkLst>
        </pc:grpChg>
        <pc:grpChg chg="replST">
          <ac:chgData name="Abdessamad Derraz" userId="4c6d9526346a9ae3" providerId="LiveId" clId="{BE2978C2-303F-416D-B1C8-80E307FEDC23}" dt="2021-11-12T10:18:38.670" v="1055"/>
          <ac:grpSpMkLst>
            <pc:docMk/>
            <pc:sldMk cId="0" sldId="300"/>
            <ac:grpSpMk id="11880" creationId="{00000000-0000-0000-0000-000000000000}"/>
          </ac:grpSpMkLst>
        </pc:grpChg>
        <pc:grpChg chg="replST">
          <ac:chgData name="Abdessamad Derraz" userId="4c6d9526346a9ae3" providerId="LiveId" clId="{BE2978C2-303F-416D-B1C8-80E307FEDC23}" dt="2021-11-12T10:18:38.683" v="1056"/>
          <ac:grpSpMkLst>
            <pc:docMk/>
            <pc:sldMk cId="0" sldId="300"/>
            <ac:grpSpMk id="11886" creationId="{00000000-0000-0000-0000-000000000000}"/>
          </ac:grpSpMkLst>
        </pc:grpChg>
        <pc:grpChg chg="replST">
          <ac:chgData name="Abdessamad Derraz" userId="4c6d9526346a9ae3" providerId="LiveId" clId="{BE2978C2-303F-416D-B1C8-80E307FEDC23}" dt="2021-11-12T10:18:38.696" v="1057"/>
          <ac:grpSpMkLst>
            <pc:docMk/>
            <pc:sldMk cId="0" sldId="300"/>
            <ac:grpSpMk id="11893" creationId="{00000000-0000-0000-0000-000000000000}"/>
          </ac:grpSpMkLst>
        </pc:grpChg>
        <pc:grpChg chg="replST">
          <ac:chgData name="Abdessamad Derraz" userId="4c6d9526346a9ae3" providerId="LiveId" clId="{BE2978C2-303F-416D-B1C8-80E307FEDC23}" dt="2021-11-12T10:18:38.709" v="1058"/>
          <ac:grpSpMkLst>
            <pc:docMk/>
            <pc:sldMk cId="0" sldId="300"/>
            <ac:grpSpMk id="11902" creationId="{00000000-0000-0000-0000-000000000000}"/>
          </ac:grpSpMkLst>
        </pc:grpChg>
        <pc:grpChg chg="replST">
          <ac:chgData name="Abdessamad Derraz" userId="4c6d9526346a9ae3" providerId="LiveId" clId="{BE2978C2-303F-416D-B1C8-80E307FEDC23}" dt="2021-11-12T10:18:38.722" v="1059"/>
          <ac:grpSpMkLst>
            <pc:docMk/>
            <pc:sldMk cId="0" sldId="300"/>
            <ac:grpSpMk id="11907" creationId="{00000000-0000-0000-0000-000000000000}"/>
          </ac:grpSpMkLst>
        </pc:grpChg>
        <pc:grpChg chg="replST">
          <ac:chgData name="Abdessamad Derraz" userId="4c6d9526346a9ae3" providerId="LiveId" clId="{BE2978C2-303F-416D-B1C8-80E307FEDC23}" dt="2021-11-12T10:18:38.735" v="1060"/>
          <ac:grpSpMkLst>
            <pc:docMk/>
            <pc:sldMk cId="0" sldId="300"/>
            <ac:grpSpMk id="11913" creationId="{00000000-0000-0000-0000-000000000000}"/>
          </ac:grpSpMkLst>
        </pc:grpChg>
        <pc:grpChg chg="replST">
          <ac:chgData name="Abdessamad Derraz" userId="4c6d9526346a9ae3" providerId="LiveId" clId="{BE2978C2-303F-416D-B1C8-80E307FEDC23}" dt="2021-11-12T10:18:38.749" v="1061"/>
          <ac:grpSpMkLst>
            <pc:docMk/>
            <pc:sldMk cId="0" sldId="300"/>
            <ac:grpSpMk id="11919" creationId="{00000000-0000-0000-0000-000000000000}"/>
          </ac:grpSpMkLst>
        </pc:grpChg>
        <pc:grpChg chg="replST">
          <ac:chgData name="Abdessamad Derraz" userId="4c6d9526346a9ae3" providerId="LiveId" clId="{BE2978C2-303F-416D-B1C8-80E307FEDC23}" dt="2021-11-12T10:18:38.762" v="1062"/>
          <ac:grpSpMkLst>
            <pc:docMk/>
            <pc:sldMk cId="0" sldId="300"/>
            <ac:grpSpMk id="11927" creationId="{00000000-0000-0000-0000-000000000000}"/>
          </ac:grpSpMkLst>
        </pc:grpChg>
        <pc:grpChg chg="replST">
          <ac:chgData name="Abdessamad Derraz" userId="4c6d9526346a9ae3" providerId="LiveId" clId="{BE2978C2-303F-416D-B1C8-80E307FEDC23}" dt="2021-11-12T10:18:38.785" v="1063"/>
          <ac:grpSpMkLst>
            <pc:docMk/>
            <pc:sldMk cId="0" sldId="300"/>
            <ac:grpSpMk id="11936" creationId="{00000000-0000-0000-0000-000000000000}"/>
          </ac:grpSpMkLst>
        </pc:grpChg>
        <pc:grpChg chg="replST">
          <ac:chgData name="Abdessamad Derraz" userId="4c6d9526346a9ae3" providerId="LiveId" clId="{BE2978C2-303F-416D-B1C8-80E307FEDC23}" dt="2021-11-12T10:18:38.798" v="1064"/>
          <ac:grpSpMkLst>
            <pc:docMk/>
            <pc:sldMk cId="0" sldId="300"/>
            <ac:grpSpMk id="11945" creationId="{00000000-0000-0000-0000-000000000000}"/>
          </ac:grpSpMkLst>
        </pc:grpChg>
        <pc:grpChg chg="replST">
          <ac:chgData name="Abdessamad Derraz" userId="4c6d9526346a9ae3" providerId="LiveId" clId="{BE2978C2-303F-416D-B1C8-80E307FEDC23}" dt="2021-11-12T10:18:38.811" v="1065"/>
          <ac:grpSpMkLst>
            <pc:docMk/>
            <pc:sldMk cId="0" sldId="300"/>
            <ac:grpSpMk id="11949" creationId="{00000000-0000-0000-0000-000000000000}"/>
          </ac:grpSpMkLst>
        </pc:grpChg>
        <pc:grpChg chg="replST">
          <ac:chgData name="Abdessamad Derraz" userId="4c6d9526346a9ae3" providerId="LiveId" clId="{BE2978C2-303F-416D-B1C8-80E307FEDC23}" dt="2021-11-12T10:18:38.825" v="1066"/>
          <ac:grpSpMkLst>
            <pc:docMk/>
            <pc:sldMk cId="0" sldId="300"/>
            <ac:grpSpMk id="11954" creationId="{00000000-0000-0000-0000-000000000000}"/>
          </ac:grpSpMkLst>
        </pc:grpChg>
        <pc:grpChg chg="replST">
          <ac:chgData name="Abdessamad Derraz" userId="4c6d9526346a9ae3" providerId="LiveId" clId="{BE2978C2-303F-416D-B1C8-80E307FEDC23}" dt="2021-11-12T10:18:38.839" v="1067"/>
          <ac:grpSpMkLst>
            <pc:docMk/>
            <pc:sldMk cId="0" sldId="300"/>
            <ac:grpSpMk id="11961" creationId="{00000000-0000-0000-0000-000000000000}"/>
          </ac:grpSpMkLst>
        </pc:grpChg>
        <pc:grpChg chg="replST">
          <ac:chgData name="Abdessamad Derraz" userId="4c6d9526346a9ae3" providerId="LiveId" clId="{BE2978C2-303F-416D-B1C8-80E307FEDC23}" dt="2021-11-12T10:18:38.852" v="1068"/>
          <ac:grpSpMkLst>
            <pc:docMk/>
            <pc:sldMk cId="0" sldId="300"/>
            <ac:grpSpMk id="11969" creationId="{00000000-0000-0000-0000-000000000000}"/>
          </ac:grpSpMkLst>
        </pc:grpChg>
        <pc:grpChg chg="replST">
          <ac:chgData name="Abdessamad Derraz" userId="4c6d9526346a9ae3" providerId="LiveId" clId="{BE2978C2-303F-416D-B1C8-80E307FEDC23}" dt="2021-11-12T10:18:38.865" v="1069"/>
          <ac:grpSpMkLst>
            <pc:docMk/>
            <pc:sldMk cId="0" sldId="300"/>
            <ac:grpSpMk id="11977" creationId="{00000000-0000-0000-0000-000000000000}"/>
          </ac:grpSpMkLst>
        </pc:grpChg>
        <pc:grpChg chg="replST">
          <ac:chgData name="Abdessamad Derraz" userId="4c6d9526346a9ae3" providerId="LiveId" clId="{BE2978C2-303F-416D-B1C8-80E307FEDC23}" dt="2021-11-12T10:18:38.878" v="1070"/>
          <ac:grpSpMkLst>
            <pc:docMk/>
            <pc:sldMk cId="0" sldId="300"/>
            <ac:grpSpMk id="11984" creationId="{00000000-0000-0000-0000-000000000000}"/>
          </ac:grpSpMkLst>
        </pc:grpChg>
        <pc:grpChg chg="replST">
          <ac:chgData name="Abdessamad Derraz" userId="4c6d9526346a9ae3" providerId="LiveId" clId="{BE2978C2-303F-416D-B1C8-80E307FEDC23}" dt="2021-11-12T10:18:38.892" v="1071"/>
          <ac:grpSpMkLst>
            <pc:docMk/>
            <pc:sldMk cId="0" sldId="300"/>
            <ac:grpSpMk id="11998" creationId="{00000000-0000-0000-0000-000000000000}"/>
          </ac:grpSpMkLst>
        </pc:grpChg>
        <pc:grpChg chg="replST">
          <ac:chgData name="Abdessamad Derraz" userId="4c6d9526346a9ae3" providerId="LiveId" clId="{BE2978C2-303F-416D-B1C8-80E307FEDC23}" dt="2021-11-12T10:18:38.904" v="1072"/>
          <ac:grpSpMkLst>
            <pc:docMk/>
            <pc:sldMk cId="0" sldId="300"/>
            <ac:grpSpMk id="12003" creationId="{00000000-0000-0000-0000-000000000000}"/>
          </ac:grpSpMkLst>
        </pc:grpChg>
        <pc:grpChg chg="replST">
          <ac:chgData name="Abdessamad Derraz" userId="4c6d9526346a9ae3" providerId="LiveId" clId="{BE2978C2-303F-416D-B1C8-80E307FEDC23}" dt="2021-11-12T10:18:38.930" v="1074"/>
          <ac:grpSpMkLst>
            <pc:docMk/>
            <pc:sldMk cId="0" sldId="300"/>
            <ac:grpSpMk id="12018" creationId="{00000000-0000-0000-0000-000000000000}"/>
          </ac:grpSpMkLst>
        </pc:grpChg>
        <pc:grpChg chg="replST">
          <ac:chgData name="Abdessamad Derraz" userId="4c6d9526346a9ae3" providerId="LiveId" clId="{BE2978C2-303F-416D-B1C8-80E307FEDC23}" dt="2021-11-12T10:18:38.942" v="1075"/>
          <ac:grpSpMkLst>
            <pc:docMk/>
            <pc:sldMk cId="0" sldId="300"/>
            <ac:grpSpMk id="12028" creationId="{00000000-0000-0000-0000-000000000000}"/>
          </ac:grpSpMkLst>
        </pc:grpChg>
        <pc:grpChg chg="replST">
          <ac:chgData name="Abdessamad Derraz" userId="4c6d9526346a9ae3" providerId="LiveId" clId="{BE2978C2-303F-416D-B1C8-80E307FEDC23}" dt="2021-11-12T10:18:38.955" v="1076"/>
          <ac:grpSpMkLst>
            <pc:docMk/>
            <pc:sldMk cId="0" sldId="300"/>
            <ac:grpSpMk id="12034" creationId="{00000000-0000-0000-0000-000000000000}"/>
          </ac:grpSpMkLst>
        </pc:grpChg>
        <pc:grpChg chg="replST">
          <ac:chgData name="Abdessamad Derraz" userId="4c6d9526346a9ae3" providerId="LiveId" clId="{BE2978C2-303F-416D-B1C8-80E307FEDC23}" dt="2021-11-12T10:18:38.968" v="1077"/>
          <ac:grpSpMkLst>
            <pc:docMk/>
            <pc:sldMk cId="0" sldId="300"/>
            <ac:grpSpMk id="12039" creationId="{00000000-0000-0000-0000-000000000000}"/>
          </ac:grpSpMkLst>
        </pc:grpChg>
        <pc:grpChg chg="replST">
          <ac:chgData name="Abdessamad Derraz" userId="4c6d9526346a9ae3" providerId="LiveId" clId="{BE2978C2-303F-416D-B1C8-80E307FEDC23}" dt="2021-11-12T10:18:38.980" v="1078"/>
          <ac:grpSpMkLst>
            <pc:docMk/>
            <pc:sldMk cId="0" sldId="300"/>
            <ac:grpSpMk id="12045" creationId="{00000000-0000-0000-0000-000000000000}"/>
          </ac:grpSpMkLst>
        </pc:grpChg>
        <pc:grpChg chg="replST">
          <ac:chgData name="Abdessamad Derraz" userId="4c6d9526346a9ae3" providerId="LiveId" clId="{BE2978C2-303F-416D-B1C8-80E307FEDC23}" dt="2021-11-12T10:18:38.994" v="1079"/>
          <ac:grpSpMkLst>
            <pc:docMk/>
            <pc:sldMk cId="0" sldId="300"/>
            <ac:grpSpMk id="12056" creationId="{00000000-0000-0000-0000-000000000000}"/>
          </ac:grpSpMkLst>
        </pc:grpChg>
        <pc:grpChg chg="replST">
          <ac:chgData name="Abdessamad Derraz" userId="4c6d9526346a9ae3" providerId="LiveId" clId="{BE2978C2-303F-416D-B1C8-80E307FEDC23}" dt="2021-11-12T10:18:39.007" v="1080"/>
          <ac:grpSpMkLst>
            <pc:docMk/>
            <pc:sldMk cId="0" sldId="300"/>
            <ac:grpSpMk id="12068" creationId="{00000000-0000-0000-0000-000000000000}"/>
          </ac:grpSpMkLst>
        </pc:grpChg>
        <pc:grpChg chg="replST">
          <ac:chgData name="Abdessamad Derraz" userId="4c6d9526346a9ae3" providerId="LiveId" clId="{BE2978C2-303F-416D-B1C8-80E307FEDC23}" dt="2021-11-12T10:18:39.020" v="1081"/>
          <ac:grpSpMkLst>
            <pc:docMk/>
            <pc:sldMk cId="0" sldId="300"/>
            <ac:grpSpMk id="12073" creationId="{00000000-0000-0000-0000-000000000000}"/>
          </ac:grpSpMkLst>
        </pc:grpChg>
        <pc:grpChg chg="replST">
          <ac:chgData name="Abdessamad Derraz" userId="4c6d9526346a9ae3" providerId="LiveId" clId="{BE2978C2-303F-416D-B1C8-80E307FEDC23}" dt="2021-11-12T10:18:39.033" v="1082"/>
          <ac:grpSpMkLst>
            <pc:docMk/>
            <pc:sldMk cId="0" sldId="300"/>
            <ac:grpSpMk id="12080" creationId="{00000000-0000-0000-0000-000000000000}"/>
          </ac:grpSpMkLst>
        </pc:grpChg>
        <pc:grpChg chg="replST">
          <ac:chgData name="Abdessamad Derraz" userId="4c6d9526346a9ae3" providerId="LiveId" clId="{BE2978C2-303F-416D-B1C8-80E307FEDC23}" dt="2021-11-12T10:18:39.058" v="1083"/>
          <ac:grpSpMkLst>
            <pc:docMk/>
            <pc:sldMk cId="0" sldId="300"/>
            <ac:grpSpMk id="12085" creationId="{00000000-0000-0000-0000-000000000000}"/>
          </ac:grpSpMkLst>
        </pc:grpChg>
        <pc:grpChg chg="replST">
          <ac:chgData name="Abdessamad Derraz" userId="4c6d9526346a9ae3" providerId="LiveId" clId="{BE2978C2-303F-416D-B1C8-80E307FEDC23}" dt="2021-11-12T10:18:39.073" v="1084"/>
          <ac:grpSpMkLst>
            <pc:docMk/>
            <pc:sldMk cId="0" sldId="300"/>
            <ac:grpSpMk id="12091" creationId="{00000000-0000-0000-0000-000000000000}"/>
          </ac:grpSpMkLst>
        </pc:grpChg>
        <pc:grpChg chg="replST">
          <ac:chgData name="Abdessamad Derraz" userId="4c6d9526346a9ae3" providerId="LiveId" clId="{BE2978C2-303F-416D-B1C8-80E307FEDC23}" dt="2021-11-12T10:18:39.088" v="1085"/>
          <ac:grpSpMkLst>
            <pc:docMk/>
            <pc:sldMk cId="0" sldId="300"/>
            <ac:grpSpMk id="12098" creationId="{00000000-0000-0000-0000-000000000000}"/>
          </ac:grpSpMkLst>
        </pc:grpChg>
        <pc:grpChg chg="replST">
          <ac:chgData name="Abdessamad Derraz" userId="4c6d9526346a9ae3" providerId="LiveId" clId="{BE2978C2-303F-416D-B1C8-80E307FEDC23}" dt="2021-11-12T10:18:39.100" v="1086"/>
          <ac:grpSpMkLst>
            <pc:docMk/>
            <pc:sldMk cId="0" sldId="300"/>
            <ac:grpSpMk id="12106" creationId="{00000000-0000-0000-0000-000000000000}"/>
          </ac:grpSpMkLst>
        </pc:grpChg>
        <pc:grpChg chg="replST">
          <ac:chgData name="Abdessamad Derraz" userId="4c6d9526346a9ae3" providerId="LiveId" clId="{BE2978C2-303F-416D-B1C8-80E307FEDC23}" dt="2021-11-12T10:18:39.114" v="1087"/>
          <ac:grpSpMkLst>
            <pc:docMk/>
            <pc:sldMk cId="0" sldId="300"/>
            <ac:grpSpMk id="12111" creationId="{00000000-0000-0000-0000-000000000000}"/>
          </ac:grpSpMkLst>
        </pc:grpChg>
        <pc:grpChg chg="replST">
          <ac:chgData name="Abdessamad Derraz" userId="4c6d9526346a9ae3" providerId="LiveId" clId="{BE2978C2-303F-416D-B1C8-80E307FEDC23}" dt="2021-11-12T10:18:39.128" v="1088"/>
          <ac:grpSpMkLst>
            <pc:docMk/>
            <pc:sldMk cId="0" sldId="300"/>
            <ac:grpSpMk id="12117"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301"/>
        </pc:sldMkLst>
        <pc:spChg chg="replST">
          <ac:chgData name="Abdessamad Derraz" userId="4c6d9526346a9ae3" providerId="LiveId" clId="{BE2978C2-303F-416D-B1C8-80E307FEDC23}" dt="2021-11-12T10:18:39.143" v="1089"/>
          <ac:spMkLst>
            <pc:docMk/>
            <pc:sldMk cId="0" sldId="301"/>
            <ac:spMk id="12128" creationId="{00000000-0000-0000-0000-000000000000}"/>
          </ac:spMkLst>
        </pc:spChg>
        <pc:spChg chg="replST">
          <ac:chgData name="Abdessamad Derraz" userId="4c6d9526346a9ae3" providerId="LiveId" clId="{BE2978C2-303F-416D-B1C8-80E307FEDC23}" dt="2021-11-12T10:18:39.160" v="1091"/>
          <ac:spMkLst>
            <pc:docMk/>
            <pc:sldMk cId="0" sldId="301"/>
            <ac:spMk id="12129" creationId="{00000000-0000-0000-0000-000000000000}"/>
          </ac:spMkLst>
        </pc:spChg>
        <pc:spChg chg="replST">
          <ac:chgData name="Abdessamad Derraz" userId="4c6d9526346a9ae3" providerId="LiveId" clId="{BE2978C2-303F-416D-B1C8-80E307FEDC23}" dt="2021-11-12T10:18:39.260" v="1098"/>
          <ac:spMkLst>
            <pc:docMk/>
            <pc:sldMk cId="0" sldId="301"/>
            <ac:spMk id="12188" creationId="{00000000-0000-0000-0000-000000000000}"/>
          </ac:spMkLst>
        </pc:spChg>
        <pc:spChg chg="replST">
          <ac:chgData name="Abdessamad Derraz" userId="4c6d9526346a9ae3" providerId="LiveId" clId="{BE2978C2-303F-416D-B1C8-80E307FEDC23}" dt="2021-11-12T10:18:39.286" v="1100"/>
          <ac:spMkLst>
            <pc:docMk/>
            <pc:sldMk cId="0" sldId="301"/>
            <ac:spMk id="12192" creationId="{00000000-0000-0000-0000-000000000000}"/>
          </ac:spMkLst>
        </pc:spChg>
        <pc:spChg chg="replST">
          <ac:chgData name="Abdessamad Derraz" userId="4c6d9526346a9ae3" providerId="LiveId" clId="{BE2978C2-303F-416D-B1C8-80E307FEDC23}" dt="2021-11-12T10:18:39.355" v="1102"/>
          <ac:spMkLst>
            <pc:docMk/>
            <pc:sldMk cId="0" sldId="301"/>
            <ac:spMk id="12201" creationId="{00000000-0000-0000-0000-000000000000}"/>
          </ac:spMkLst>
        </pc:spChg>
        <pc:spChg chg="replST">
          <ac:chgData name="Abdessamad Derraz" userId="4c6d9526346a9ae3" providerId="LiveId" clId="{BE2978C2-303F-416D-B1C8-80E307FEDC23}" dt="2021-11-12T10:18:39.527" v="1111"/>
          <ac:spMkLst>
            <pc:docMk/>
            <pc:sldMk cId="0" sldId="301"/>
            <ac:spMk id="12259" creationId="{00000000-0000-0000-0000-000000000000}"/>
          </ac:spMkLst>
        </pc:spChg>
        <pc:spChg chg="replST">
          <ac:chgData name="Abdessamad Derraz" userId="4c6d9526346a9ae3" providerId="LiveId" clId="{BE2978C2-303F-416D-B1C8-80E307FEDC23}" dt="2021-11-12T10:18:39.629" v="1118"/>
          <ac:spMkLst>
            <pc:docMk/>
            <pc:sldMk cId="0" sldId="301"/>
            <ac:spMk id="12291" creationId="{00000000-0000-0000-0000-000000000000}"/>
          </ac:spMkLst>
        </pc:spChg>
        <pc:spChg chg="replST">
          <ac:chgData name="Abdessamad Derraz" userId="4c6d9526346a9ae3" providerId="LiveId" clId="{BE2978C2-303F-416D-B1C8-80E307FEDC23}" dt="2021-11-12T10:18:39.696" v="1123"/>
          <ac:spMkLst>
            <pc:docMk/>
            <pc:sldMk cId="0" sldId="301"/>
            <ac:spMk id="12318" creationId="{00000000-0000-0000-0000-000000000000}"/>
          </ac:spMkLst>
        </pc:spChg>
        <pc:spChg chg="replST">
          <ac:chgData name="Abdessamad Derraz" userId="4c6d9526346a9ae3" providerId="LiveId" clId="{BE2978C2-303F-416D-B1C8-80E307FEDC23}" dt="2021-11-12T10:18:39.709" v="1124"/>
          <ac:spMkLst>
            <pc:docMk/>
            <pc:sldMk cId="0" sldId="301"/>
            <ac:spMk id="12319" creationId="{00000000-0000-0000-0000-000000000000}"/>
          </ac:spMkLst>
        </pc:spChg>
        <pc:spChg chg="replST">
          <ac:chgData name="Abdessamad Derraz" userId="4c6d9526346a9ae3" providerId="LiveId" clId="{BE2978C2-303F-416D-B1C8-80E307FEDC23}" dt="2021-11-12T10:18:39.976" v="1132"/>
          <ac:spMkLst>
            <pc:docMk/>
            <pc:sldMk cId="0" sldId="301"/>
            <ac:spMk id="12361" creationId="{00000000-0000-0000-0000-000000000000}"/>
          </ac:spMkLst>
        </pc:spChg>
        <pc:spChg chg="replST">
          <ac:chgData name="Abdessamad Derraz" userId="4c6d9526346a9ae3" providerId="LiveId" clId="{BE2978C2-303F-416D-B1C8-80E307FEDC23}" dt="2021-11-12T10:18:40.583" v="1149"/>
          <ac:spMkLst>
            <pc:docMk/>
            <pc:sldMk cId="0" sldId="301"/>
            <ac:spMk id="12495" creationId="{00000000-0000-0000-0000-000000000000}"/>
          </ac:spMkLst>
        </pc:spChg>
        <pc:spChg chg="replST">
          <ac:chgData name="Abdessamad Derraz" userId="4c6d9526346a9ae3" providerId="LiveId" clId="{BE2978C2-303F-416D-B1C8-80E307FEDC23}" dt="2021-11-12T10:18:40.614" v="1150"/>
          <ac:spMkLst>
            <pc:docMk/>
            <pc:sldMk cId="0" sldId="301"/>
            <ac:spMk id="12496" creationId="{00000000-0000-0000-0000-000000000000}"/>
          </ac:spMkLst>
        </pc:spChg>
        <pc:spChg chg="replST">
          <ac:chgData name="Abdessamad Derraz" userId="4c6d9526346a9ae3" providerId="LiveId" clId="{BE2978C2-303F-416D-B1C8-80E307FEDC23}" dt="2021-11-12T10:18:41.110" v="1165"/>
          <ac:spMkLst>
            <pc:docMk/>
            <pc:sldMk cId="0" sldId="301"/>
            <ac:spMk id="12621" creationId="{00000000-0000-0000-0000-000000000000}"/>
          </ac:spMkLst>
        </pc:spChg>
        <pc:spChg chg="replST">
          <ac:chgData name="Abdessamad Derraz" userId="4c6d9526346a9ae3" providerId="LiveId" clId="{BE2978C2-303F-416D-B1C8-80E307FEDC23}" dt="2021-11-12T10:18:41.175" v="1170"/>
          <ac:spMkLst>
            <pc:docMk/>
            <pc:sldMk cId="0" sldId="301"/>
            <ac:spMk id="12661" creationId="{00000000-0000-0000-0000-000000000000}"/>
          </ac:spMkLst>
        </pc:spChg>
        <pc:spChg chg="replST">
          <ac:chgData name="Abdessamad Derraz" userId="4c6d9526346a9ae3" providerId="LiveId" clId="{BE2978C2-303F-416D-B1C8-80E307FEDC23}" dt="2021-11-12T10:18:41.214" v="1172"/>
          <ac:spMkLst>
            <pc:docMk/>
            <pc:sldMk cId="0" sldId="301"/>
            <ac:spMk id="12668" creationId="{00000000-0000-0000-0000-000000000000}"/>
          </ac:spMkLst>
        </pc:spChg>
        <pc:spChg chg="replST">
          <ac:chgData name="Abdessamad Derraz" userId="4c6d9526346a9ae3" providerId="LiveId" clId="{BE2978C2-303F-416D-B1C8-80E307FEDC23}" dt="2021-11-12T10:18:41.241" v="1174"/>
          <ac:spMkLst>
            <pc:docMk/>
            <pc:sldMk cId="0" sldId="301"/>
            <ac:spMk id="12675" creationId="{00000000-0000-0000-0000-000000000000}"/>
          </ac:spMkLst>
        </pc:spChg>
        <pc:spChg chg="replST">
          <ac:chgData name="Abdessamad Derraz" userId="4c6d9526346a9ae3" providerId="LiveId" clId="{BE2978C2-303F-416D-B1C8-80E307FEDC23}" dt="2021-11-12T10:18:41.257" v="1175"/>
          <ac:spMkLst>
            <pc:docMk/>
            <pc:sldMk cId="0" sldId="301"/>
            <ac:spMk id="12676" creationId="{00000000-0000-0000-0000-000000000000}"/>
          </ac:spMkLst>
        </pc:spChg>
        <pc:spChg chg="replST">
          <ac:chgData name="Abdessamad Derraz" userId="4c6d9526346a9ae3" providerId="LiveId" clId="{BE2978C2-303F-416D-B1C8-80E307FEDC23}" dt="2021-11-12T10:18:41.272" v="1176"/>
          <ac:spMkLst>
            <pc:docMk/>
            <pc:sldMk cId="0" sldId="301"/>
            <ac:spMk id="12677" creationId="{00000000-0000-0000-0000-000000000000}"/>
          </ac:spMkLst>
        </pc:spChg>
        <pc:grpChg chg="replST">
          <ac:chgData name="Abdessamad Derraz" userId="4c6d9526346a9ae3" providerId="LiveId" clId="{BE2978C2-303F-416D-B1C8-80E307FEDC23}" dt="2021-11-12T10:18:39.174" v="1092"/>
          <ac:grpSpMkLst>
            <pc:docMk/>
            <pc:sldMk cId="0" sldId="301"/>
            <ac:grpSpMk id="12130" creationId="{00000000-0000-0000-0000-000000000000}"/>
          </ac:grpSpMkLst>
        </pc:grpChg>
        <pc:grpChg chg="replST">
          <ac:chgData name="Abdessamad Derraz" userId="4c6d9526346a9ae3" providerId="LiveId" clId="{BE2978C2-303F-416D-B1C8-80E307FEDC23}" dt="2021-11-12T10:18:39.188" v="1093"/>
          <ac:grpSpMkLst>
            <pc:docMk/>
            <pc:sldMk cId="0" sldId="301"/>
            <ac:grpSpMk id="12160" creationId="{00000000-0000-0000-0000-000000000000}"/>
          </ac:grpSpMkLst>
        </pc:grpChg>
        <pc:grpChg chg="replST">
          <ac:chgData name="Abdessamad Derraz" userId="4c6d9526346a9ae3" providerId="LiveId" clId="{BE2978C2-303F-416D-B1C8-80E307FEDC23}" dt="2021-11-12T10:18:39.202" v="1094"/>
          <ac:grpSpMkLst>
            <pc:docMk/>
            <pc:sldMk cId="0" sldId="301"/>
            <ac:grpSpMk id="12163" creationId="{00000000-0000-0000-0000-000000000000}"/>
          </ac:grpSpMkLst>
        </pc:grpChg>
        <pc:grpChg chg="replST">
          <ac:chgData name="Abdessamad Derraz" userId="4c6d9526346a9ae3" providerId="LiveId" clId="{BE2978C2-303F-416D-B1C8-80E307FEDC23}" dt="2021-11-12T10:18:39.217" v="1095"/>
          <ac:grpSpMkLst>
            <pc:docMk/>
            <pc:sldMk cId="0" sldId="301"/>
            <ac:grpSpMk id="12166" creationId="{00000000-0000-0000-0000-000000000000}"/>
          </ac:grpSpMkLst>
        </pc:grpChg>
        <pc:grpChg chg="replST">
          <ac:chgData name="Abdessamad Derraz" userId="4c6d9526346a9ae3" providerId="LiveId" clId="{BE2978C2-303F-416D-B1C8-80E307FEDC23}" dt="2021-11-12T10:18:39.230" v="1096"/>
          <ac:grpSpMkLst>
            <pc:docMk/>
            <pc:sldMk cId="0" sldId="301"/>
            <ac:grpSpMk id="12170" creationId="{00000000-0000-0000-0000-000000000000}"/>
          </ac:grpSpMkLst>
        </pc:grpChg>
        <pc:grpChg chg="replST">
          <ac:chgData name="Abdessamad Derraz" userId="4c6d9526346a9ae3" providerId="LiveId" clId="{BE2978C2-303F-416D-B1C8-80E307FEDC23}" dt="2021-11-12T10:18:39.244" v="1097"/>
          <ac:grpSpMkLst>
            <pc:docMk/>
            <pc:sldMk cId="0" sldId="301"/>
            <ac:grpSpMk id="12176" creationId="{00000000-0000-0000-0000-000000000000}"/>
          </ac:grpSpMkLst>
        </pc:grpChg>
        <pc:grpChg chg="replST">
          <ac:chgData name="Abdessamad Derraz" userId="4c6d9526346a9ae3" providerId="LiveId" clId="{BE2978C2-303F-416D-B1C8-80E307FEDC23}" dt="2021-11-12T10:18:39.273" v="1099"/>
          <ac:grpSpMkLst>
            <pc:docMk/>
            <pc:sldMk cId="0" sldId="301"/>
            <ac:grpSpMk id="12189" creationId="{00000000-0000-0000-0000-000000000000}"/>
          </ac:grpSpMkLst>
        </pc:grpChg>
        <pc:grpChg chg="replST">
          <ac:chgData name="Abdessamad Derraz" userId="4c6d9526346a9ae3" providerId="LiveId" clId="{BE2978C2-303F-416D-B1C8-80E307FEDC23}" dt="2021-11-12T10:18:39.309" v="1101"/>
          <ac:grpSpMkLst>
            <pc:docMk/>
            <pc:sldMk cId="0" sldId="301"/>
            <ac:grpSpMk id="12193" creationId="{00000000-0000-0000-0000-000000000000}"/>
          </ac:grpSpMkLst>
        </pc:grpChg>
        <pc:grpChg chg="replST">
          <ac:chgData name="Abdessamad Derraz" userId="4c6d9526346a9ae3" providerId="LiveId" clId="{BE2978C2-303F-416D-B1C8-80E307FEDC23}" dt="2021-11-12T10:18:39.422" v="1103"/>
          <ac:grpSpMkLst>
            <pc:docMk/>
            <pc:sldMk cId="0" sldId="301"/>
            <ac:grpSpMk id="12202" creationId="{00000000-0000-0000-0000-000000000000}"/>
          </ac:grpSpMkLst>
        </pc:grpChg>
        <pc:grpChg chg="replST">
          <ac:chgData name="Abdessamad Derraz" userId="4c6d9526346a9ae3" providerId="LiveId" clId="{BE2978C2-303F-416D-B1C8-80E307FEDC23}" dt="2021-11-12T10:18:39.437" v="1104"/>
          <ac:grpSpMkLst>
            <pc:docMk/>
            <pc:sldMk cId="0" sldId="301"/>
            <ac:grpSpMk id="12207" creationId="{00000000-0000-0000-0000-000000000000}"/>
          </ac:grpSpMkLst>
        </pc:grpChg>
        <pc:grpChg chg="replST">
          <ac:chgData name="Abdessamad Derraz" userId="4c6d9526346a9ae3" providerId="LiveId" clId="{BE2978C2-303F-416D-B1C8-80E307FEDC23}" dt="2021-11-12T10:18:39.449" v="1105"/>
          <ac:grpSpMkLst>
            <pc:docMk/>
            <pc:sldMk cId="0" sldId="301"/>
            <ac:grpSpMk id="12226" creationId="{00000000-0000-0000-0000-000000000000}"/>
          </ac:grpSpMkLst>
        </pc:grpChg>
        <pc:grpChg chg="replST">
          <ac:chgData name="Abdessamad Derraz" userId="4c6d9526346a9ae3" providerId="LiveId" clId="{BE2978C2-303F-416D-B1C8-80E307FEDC23}" dt="2021-11-12T10:18:39.462" v="1106"/>
          <ac:grpSpMkLst>
            <pc:docMk/>
            <pc:sldMk cId="0" sldId="301"/>
            <ac:grpSpMk id="12233" creationId="{00000000-0000-0000-0000-000000000000}"/>
          </ac:grpSpMkLst>
        </pc:grpChg>
        <pc:grpChg chg="replST">
          <ac:chgData name="Abdessamad Derraz" userId="4c6d9526346a9ae3" providerId="LiveId" clId="{BE2978C2-303F-416D-B1C8-80E307FEDC23}" dt="2021-11-12T10:18:39.475" v="1107"/>
          <ac:grpSpMkLst>
            <pc:docMk/>
            <pc:sldMk cId="0" sldId="301"/>
            <ac:grpSpMk id="12243" creationId="{00000000-0000-0000-0000-000000000000}"/>
          </ac:grpSpMkLst>
        </pc:grpChg>
        <pc:grpChg chg="replST">
          <ac:chgData name="Abdessamad Derraz" userId="4c6d9526346a9ae3" providerId="LiveId" clId="{BE2978C2-303F-416D-B1C8-80E307FEDC23}" dt="2021-11-12T10:18:39.489" v="1108"/>
          <ac:grpSpMkLst>
            <pc:docMk/>
            <pc:sldMk cId="0" sldId="301"/>
            <ac:grpSpMk id="12246" creationId="{00000000-0000-0000-0000-000000000000}"/>
          </ac:grpSpMkLst>
        </pc:grpChg>
        <pc:grpChg chg="replST">
          <ac:chgData name="Abdessamad Derraz" userId="4c6d9526346a9ae3" providerId="LiveId" clId="{BE2978C2-303F-416D-B1C8-80E307FEDC23}" dt="2021-11-12T10:18:39.502" v="1109"/>
          <ac:grpSpMkLst>
            <pc:docMk/>
            <pc:sldMk cId="0" sldId="301"/>
            <ac:grpSpMk id="12250" creationId="{00000000-0000-0000-0000-000000000000}"/>
          </ac:grpSpMkLst>
        </pc:grpChg>
        <pc:grpChg chg="replST">
          <ac:chgData name="Abdessamad Derraz" userId="4c6d9526346a9ae3" providerId="LiveId" clId="{BE2978C2-303F-416D-B1C8-80E307FEDC23}" dt="2021-11-12T10:18:39.514" v="1110"/>
          <ac:grpSpMkLst>
            <pc:docMk/>
            <pc:sldMk cId="0" sldId="301"/>
            <ac:grpSpMk id="12256" creationId="{00000000-0000-0000-0000-000000000000}"/>
          </ac:grpSpMkLst>
        </pc:grpChg>
        <pc:grpChg chg="replST">
          <ac:chgData name="Abdessamad Derraz" userId="4c6d9526346a9ae3" providerId="LiveId" clId="{BE2978C2-303F-416D-B1C8-80E307FEDC23}" dt="2021-11-12T10:18:39.540" v="1112"/>
          <ac:grpSpMkLst>
            <pc:docMk/>
            <pc:sldMk cId="0" sldId="301"/>
            <ac:grpSpMk id="12260" creationId="{00000000-0000-0000-0000-000000000000}"/>
          </ac:grpSpMkLst>
        </pc:grpChg>
        <pc:grpChg chg="replST">
          <ac:chgData name="Abdessamad Derraz" userId="4c6d9526346a9ae3" providerId="LiveId" clId="{BE2978C2-303F-416D-B1C8-80E307FEDC23}" dt="2021-11-12T10:18:39.552" v="1113"/>
          <ac:grpSpMkLst>
            <pc:docMk/>
            <pc:sldMk cId="0" sldId="301"/>
            <ac:grpSpMk id="12263" creationId="{00000000-0000-0000-0000-000000000000}"/>
          </ac:grpSpMkLst>
        </pc:grpChg>
        <pc:grpChg chg="replST">
          <ac:chgData name="Abdessamad Derraz" userId="4c6d9526346a9ae3" providerId="LiveId" clId="{BE2978C2-303F-416D-B1C8-80E307FEDC23}" dt="2021-11-12T10:18:39.565" v="1114"/>
          <ac:grpSpMkLst>
            <pc:docMk/>
            <pc:sldMk cId="0" sldId="301"/>
            <ac:grpSpMk id="12271" creationId="{00000000-0000-0000-0000-000000000000}"/>
          </ac:grpSpMkLst>
        </pc:grpChg>
        <pc:grpChg chg="replST">
          <ac:chgData name="Abdessamad Derraz" userId="4c6d9526346a9ae3" providerId="LiveId" clId="{BE2978C2-303F-416D-B1C8-80E307FEDC23}" dt="2021-11-12T10:18:39.589" v="1115"/>
          <ac:grpSpMkLst>
            <pc:docMk/>
            <pc:sldMk cId="0" sldId="301"/>
            <ac:grpSpMk id="12276" creationId="{00000000-0000-0000-0000-000000000000}"/>
          </ac:grpSpMkLst>
        </pc:grpChg>
        <pc:grpChg chg="replST">
          <ac:chgData name="Abdessamad Derraz" userId="4c6d9526346a9ae3" providerId="LiveId" clId="{BE2978C2-303F-416D-B1C8-80E307FEDC23}" dt="2021-11-12T10:18:39.603" v="1116"/>
          <ac:grpSpMkLst>
            <pc:docMk/>
            <pc:sldMk cId="0" sldId="301"/>
            <ac:grpSpMk id="12281" creationId="{00000000-0000-0000-0000-000000000000}"/>
          </ac:grpSpMkLst>
        </pc:grpChg>
        <pc:grpChg chg="replST">
          <ac:chgData name="Abdessamad Derraz" userId="4c6d9526346a9ae3" providerId="LiveId" clId="{BE2978C2-303F-416D-B1C8-80E307FEDC23}" dt="2021-11-12T10:18:39.616" v="1117"/>
          <ac:grpSpMkLst>
            <pc:docMk/>
            <pc:sldMk cId="0" sldId="301"/>
            <ac:grpSpMk id="12286" creationId="{00000000-0000-0000-0000-000000000000}"/>
          </ac:grpSpMkLst>
        </pc:grpChg>
        <pc:grpChg chg="replST">
          <ac:chgData name="Abdessamad Derraz" userId="4c6d9526346a9ae3" providerId="LiveId" clId="{BE2978C2-303F-416D-B1C8-80E307FEDC23}" dt="2021-11-12T10:18:39.643" v="1119"/>
          <ac:grpSpMkLst>
            <pc:docMk/>
            <pc:sldMk cId="0" sldId="301"/>
            <ac:grpSpMk id="12292" creationId="{00000000-0000-0000-0000-000000000000}"/>
          </ac:grpSpMkLst>
        </pc:grpChg>
        <pc:grpChg chg="replST">
          <ac:chgData name="Abdessamad Derraz" userId="4c6d9526346a9ae3" providerId="LiveId" clId="{BE2978C2-303F-416D-B1C8-80E307FEDC23}" dt="2021-11-12T10:18:39.657" v="1120"/>
          <ac:grpSpMkLst>
            <pc:docMk/>
            <pc:sldMk cId="0" sldId="301"/>
            <ac:grpSpMk id="12299" creationId="{00000000-0000-0000-0000-000000000000}"/>
          </ac:grpSpMkLst>
        </pc:grpChg>
        <pc:grpChg chg="replST">
          <ac:chgData name="Abdessamad Derraz" userId="4c6d9526346a9ae3" providerId="LiveId" clId="{BE2978C2-303F-416D-B1C8-80E307FEDC23}" dt="2021-11-12T10:18:39.671" v="1121"/>
          <ac:grpSpMkLst>
            <pc:docMk/>
            <pc:sldMk cId="0" sldId="301"/>
            <ac:grpSpMk id="12307" creationId="{00000000-0000-0000-0000-000000000000}"/>
          </ac:grpSpMkLst>
        </pc:grpChg>
        <pc:grpChg chg="replST">
          <ac:chgData name="Abdessamad Derraz" userId="4c6d9526346a9ae3" providerId="LiveId" clId="{BE2978C2-303F-416D-B1C8-80E307FEDC23}" dt="2021-11-12T10:18:39.683" v="1122"/>
          <ac:grpSpMkLst>
            <pc:docMk/>
            <pc:sldMk cId="0" sldId="301"/>
            <ac:grpSpMk id="12310" creationId="{00000000-0000-0000-0000-000000000000}"/>
          </ac:grpSpMkLst>
        </pc:grpChg>
        <pc:grpChg chg="replST">
          <ac:chgData name="Abdessamad Derraz" userId="4c6d9526346a9ae3" providerId="LiveId" clId="{BE2978C2-303F-416D-B1C8-80E307FEDC23}" dt="2021-11-12T10:18:39.723" v="1125"/>
          <ac:grpSpMkLst>
            <pc:docMk/>
            <pc:sldMk cId="0" sldId="301"/>
            <ac:grpSpMk id="12320" creationId="{00000000-0000-0000-0000-000000000000}"/>
          </ac:grpSpMkLst>
        </pc:grpChg>
        <pc:grpChg chg="replST">
          <ac:chgData name="Abdessamad Derraz" userId="4c6d9526346a9ae3" providerId="LiveId" clId="{BE2978C2-303F-416D-B1C8-80E307FEDC23}" dt="2021-11-12T10:18:39.785" v="1126"/>
          <ac:grpSpMkLst>
            <pc:docMk/>
            <pc:sldMk cId="0" sldId="301"/>
            <ac:grpSpMk id="12323" creationId="{00000000-0000-0000-0000-000000000000}"/>
          </ac:grpSpMkLst>
        </pc:grpChg>
        <pc:grpChg chg="replST">
          <ac:chgData name="Abdessamad Derraz" userId="4c6d9526346a9ae3" providerId="LiveId" clId="{BE2978C2-303F-416D-B1C8-80E307FEDC23}" dt="2021-11-12T10:18:39.812" v="1127"/>
          <ac:grpSpMkLst>
            <pc:docMk/>
            <pc:sldMk cId="0" sldId="301"/>
            <ac:grpSpMk id="12328" creationId="{00000000-0000-0000-0000-000000000000}"/>
          </ac:grpSpMkLst>
        </pc:grpChg>
        <pc:grpChg chg="replST">
          <ac:chgData name="Abdessamad Derraz" userId="4c6d9526346a9ae3" providerId="LiveId" clId="{BE2978C2-303F-416D-B1C8-80E307FEDC23}" dt="2021-11-12T10:18:39.826" v="1128"/>
          <ac:grpSpMkLst>
            <pc:docMk/>
            <pc:sldMk cId="0" sldId="301"/>
            <ac:grpSpMk id="12332" creationId="{00000000-0000-0000-0000-000000000000}"/>
          </ac:grpSpMkLst>
        </pc:grpChg>
        <pc:grpChg chg="replST">
          <ac:chgData name="Abdessamad Derraz" userId="4c6d9526346a9ae3" providerId="LiveId" clId="{BE2978C2-303F-416D-B1C8-80E307FEDC23}" dt="2021-11-12T10:18:39.880" v="1129"/>
          <ac:grpSpMkLst>
            <pc:docMk/>
            <pc:sldMk cId="0" sldId="301"/>
            <ac:grpSpMk id="12335" creationId="{00000000-0000-0000-0000-000000000000}"/>
          </ac:grpSpMkLst>
        </pc:grpChg>
        <pc:grpChg chg="replST">
          <ac:chgData name="Abdessamad Derraz" userId="4c6d9526346a9ae3" providerId="LiveId" clId="{BE2978C2-303F-416D-B1C8-80E307FEDC23}" dt="2021-11-12T10:18:39.908" v="1130"/>
          <ac:grpSpMkLst>
            <pc:docMk/>
            <pc:sldMk cId="0" sldId="301"/>
            <ac:grpSpMk id="12343" creationId="{00000000-0000-0000-0000-000000000000}"/>
          </ac:grpSpMkLst>
        </pc:grpChg>
        <pc:grpChg chg="replST">
          <ac:chgData name="Abdessamad Derraz" userId="4c6d9526346a9ae3" providerId="LiveId" clId="{BE2978C2-303F-416D-B1C8-80E307FEDC23}" dt="2021-11-12T10:18:39.934" v="1131"/>
          <ac:grpSpMkLst>
            <pc:docMk/>
            <pc:sldMk cId="0" sldId="301"/>
            <ac:grpSpMk id="12346" creationId="{00000000-0000-0000-0000-000000000000}"/>
          </ac:grpSpMkLst>
        </pc:grpChg>
        <pc:grpChg chg="replST">
          <ac:chgData name="Abdessamad Derraz" userId="4c6d9526346a9ae3" providerId="LiveId" clId="{BE2978C2-303F-416D-B1C8-80E307FEDC23}" dt="2021-11-12T10:18:40.034" v="1133"/>
          <ac:grpSpMkLst>
            <pc:docMk/>
            <pc:sldMk cId="0" sldId="301"/>
            <ac:grpSpMk id="12362" creationId="{00000000-0000-0000-0000-000000000000}"/>
          </ac:grpSpMkLst>
        </pc:grpChg>
        <pc:grpChg chg="replST">
          <ac:chgData name="Abdessamad Derraz" userId="4c6d9526346a9ae3" providerId="LiveId" clId="{BE2978C2-303F-416D-B1C8-80E307FEDC23}" dt="2021-11-12T10:18:40.072" v="1134"/>
          <ac:grpSpMkLst>
            <pc:docMk/>
            <pc:sldMk cId="0" sldId="301"/>
            <ac:grpSpMk id="12365" creationId="{00000000-0000-0000-0000-000000000000}"/>
          </ac:grpSpMkLst>
        </pc:grpChg>
        <pc:grpChg chg="replST">
          <ac:chgData name="Abdessamad Derraz" userId="4c6d9526346a9ae3" providerId="LiveId" clId="{BE2978C2-303F-416D-B1C8-80E307FEDC23}" dt="2021-11-12T10:18:40.121" v="1135"/>
          <ac:grpSpMkLst>
            <pc:docMk/>
            <pc:sldMk cId="0" sldId="301"/>
            <ac:grpSpMk id="12369" creationId="{00000000-0000-0000-0000-000000000000}"/>
          </ac:grpSpMkLst>
        </pc:grpChg>
        <pc:grpChg chg="replST">
          <ac:chgData name="Abdessamad Derraz" userId="4c6d9526346a9ae3" providerId="LiveId" clId="{BE2978C2-303F-416D-B1C8-80E307FEDC23}" dt="2021-11-12T10:18:40.163" v="1136"/>
          <ac:grpSpMkLst>
            <pc:docMk/>
            <pc:sldMk cId="0" sldId="301"/>
            <ac:grpSpMk id="12377" creationId="{00000000-0000-0000-0000-000000000000}"/>
          </ac:grpSpMkLst>
        </pc:grpChg>
        <pc:grpChg chg="replST">
          <ac:chgData name="Abdessamad Derraz" userId="4c6d9526346a9ae3" providerId="LiveId" clId="{BE2978C2-303F-416D-B1C8-80E307FEDC23}" dt="2021-11-12T10:18:40.191" v="1137"/>
          <ac:grpSpMkLst>
            <pc:docMk/>
            <pc:sldMk cId="0" sldId="301"/>
            <ac:grpSpMk id="12384" creationId="{00000000-0000-0000-0000-000000000000}"/>
          </ac:grpSpMkLst>
        </pc:grpChg>
        <pc:grpChg chg="replST">
          <ac:chgData name="Abdessamad Derraz" userId="4c6d9526346a9ae3" providerId="LiveId" clId="{BE2978C2-303F-416D-B1C8-80E307FEDC23}" dt="2021-11-12T10:18:40.226" v="1138"/>
          <ac:grpSpMkLst>
            <pc:docMk/>
            <pc:sldMk cId="0" sldId="301"/>
            <ac:grpSpMk id="12402" creationId="{00000000-0000-0000-0000-000000000000}"/>
          </ac:grpSpMkLst>
        </pc:grpChg>
        <pc:grpChg chg="replST">
          <ac:chgData name="Abdessamad Derraz" userId="4c6d9526346a9ae3" providerId="LiveId" clId="{BE2978C2-303F-416D-B1C8-80E307FEDC23}" dt="2021-11-12T10:18:40.262" v="1139"/>
          <ac:grpSpMkLst>
            <pc:docMk/>
            <pc:sldMk cId="0" sldId="301"/>
            <ac:grpSpMk id="12412" creationId="{00000000-0000-0000-0000-000000000000}"/>
          </ac:grpSpMkLst>
        </pc:grpChg>
        <pc:grpChg chg="replST">
          <ac:chgData name="Abdessamad Derraz" userId="4c6d9526346a9ae3" providerId="LiveId" clId="{BE2978C2-303F-416D-B1C8-80E307FEDC23}" dt="2021-11-12T10:18:40.312" v="1140"/>
          <ac:grpSpMkLst>
            <pc:docMk/>
            <pc:sldMk cId="0" sldId="301"/>
            <ac:grpSpMk id="12418" creationId="{00000000-0000-0000-0000-000000000000}"/>
          </ac:grpSpMkLst>
        </pc:grpChg>
        <pc:grpChg chg="replST">
          <ac:chgData name="Abdessamad Derraz" userId="4c6d9526346a9ae3" providerId="LiveId" clId="{BE2978C2-303F-416D-B1C8-80E307FEDC23}" dt="2021-11-12T10:18:40.347" v="1141"/>
          <ac:grpSpMkLst>
            <pc:docMk/>
            <pc:sldMk cId="0" sldId="301"/>
            <ac:grpSpMk id="12424" creationId="{00000000-0000-0000-0000-000000000000}"/>
          </ac:grpSpMkLst>
        </pc:grpChg>
        <pc:grpChg chg="replST">
          <ac:chgData name="Abdessamad Derraz" userId="4c6d9526346a9ae3" providerId="LiveId" clId="{BE2978C2-303F-416D-B1C8-80E307FEDC23}" dt="2021-11-12T10:18:40.378" v="1142"/>
          <ac:grpSpMkLst>
            <pc:docMk/>
            <pc:sldMk cId="0" sldId="301"/>
            <ac:grpSpMk id="12435" creationId="{00000000-0000-0000-0000-000000000000}"/>
          </ac:grpSpMkLst>
        </pc:grpChg>
        <pc:grpChg chg="replST">
          <ac:chgData name="Abdessamad Derraz" userId="4c6d9526346a9ae3" providerId="LiveId" clId="{BE2978C2-303F-416D-B1C8-80E307FEDC23}" dt="2021-11-12T10:18:40.403" v="1143"/>
          <ac:grpSpMkLst>
            <pc:docMk/>
            <pc:sldMk cId="0" sldId="301"/>
            <ac:grpSpMk id="12438" creationId="{00000000-0000-0000-0000-000000000000}"/>
          </ac:grpSpMkLst>
        </pc:grpChg>
        <pc:grpChg chg="replST">
          <ac:chgData name="Abdessamad Derraz" userId="4c6d9526346a9ae3" providerId="LiveId" clId="{BE2978C2-303F-416D-B1C8-80E307FEDC23}" dt="2021-11-12T10:18:40.433" v="1144"/>
          <ac:grpSpMkLst>
            <pc:docMk/>
            <pc:sldMk cId="0" sldId="301"/>
            <ac:grpSpMk id="12441" creationId="{00000000-0000-0000-0000-000000000000}"/>
          </ac:grpSpMkLst>
        </pc:grpChg>
        <pc:grpChg chg="replST">
          <ac:chgData name="Abdessamad Derraz" userId="4c6d9526346a9ae3" providerId="LiveId" clId="{BE2978C2-303F-416D-B1C8-80E307FEDC23}" dt="2021-11-12T10:18:40.476" v="1145"/>
          <ac:grpSpMkLst>
            <pc:docMk/>
            <pc:sldMk cId="0" sldId="301"/>
            <ac:grpSpMk id="12462" creationId="{00000000-0000-0000-0000-000000000000}"/>
          </ac:grpSpMkLst>
        </pc:grpChg>
        <pc:grpChg chg="replST">
          <ac:chgData name="Abdessamad Derraz" userId="4c6d9526346a9ae3" providerId="LiveId" clId="{BE2978C2-303F-416D-B1C8-80E307FEDC23}" dt="2021-11-12T10:18:40.520" v="1146"/>
          <ac:grpSpMkLst>
            <pc:docMk/>
            <pc:sldMk cId="0" sldId="301"/>
            <ac:grpSpMk id="12474" creationId="{00000000-0000-0000-0000-000000000000}"/>
          </ac:grpSpMkLst>
        </pc:grpChg>
        <pc:grpChg chg="replST">
          <ac:chgData name="Abdessamad Derraz" userId="4c6d9526346a9ae3" providerId="LiveId" clId="{BE2978C2-303F-416D-B1C8-80E307FEDC23}" dt="2021-11-12T10:18:40.545" v="1147"/>
          <ac:grpSpMkLst>
            <pc:docMk/>
            <pc:sldMk cId="0" sldId="301"/>
            <ac:grpSpMk id="12480" creationId="{00000000-0000-0000-0000-000000000000}"/>
          </ac:grpSpMkLst>
        </pc:grpChg>
        <pc:grpChg chg="replST">
          <ac:chgData name="Abdessamad Derraz" userId="4c6d9526346a9ae3" providerId="LiveId" clId="{BE2978C2-303F-416D-B1C8-80E307FEDC23}" dt="2021-11-12T10:18:40.564" v="1148"/>
          <ac:grpSpMkLst>
            <pc:docMk/>
            <pc:sldMk cId="0" sldId="301"/>
            <ac:grpSpMk id="12488" creationId="{00000000-0000-0000-0000-000000000000}"/>
          </ac:grpSpMkLst>
        </pc:grpChg>
        <pc:grpChg chg="replST">
          <ac:chgData name="Abdessamad Derraz" userId="4c6d9526346a9ae3" providerId="LiveId" clId="{BE2978C2-303F-416D-B1C8-80E307FEDC23}" dt="2021-11-12T10:18:40.645" v="1151"/>
          <ac:grpSpMkLst>
            <pc:docMk/>
            <pc:sldMk cId="0" sldId="301"/>
            <ac:grpSpMk id="12497" creationId="{00000000-0000-0000-0000-000000000000}"/>
          </ac:grpSpMkLst>
        </pc:grpChg>
        <pc:grpChg chg="replST">
          <ac:chgData name="Abdessamad Derraz" userId="4c6d9526346a9ae3" providerId="LiveId" clId="{BE2978C2-303F-416D-B1C8-80E307FEDC23}" dt="2021-11-12T10:18:40.701" v="1152"/>
          <ac:grpSpMkLst>
            <pc:docMk/>
            <pc:sldMk cId="0" sldId="301"/>
            <ac:grpSpMk id="12500" creationId="{00000000-0000-0000-0000-000000000000}"/>
          </ac:grpSpMkLst>
        </pc:grpChg>
        <pc:grpChg chg="replST">
          <ac:chgData name="Abdessamad Derraz" userId="4c6d9526346a9ae3" providerId="LiveId" clId="{BE2978C2-303F-416D-B1C8-80E307FEDC23}" dt="2021-11-12T10:18:40.742" v="1153"/>
          <ac:grpSpMkLst>
            <pc:docMk/>
            <pc:sldMk cId="0" sldId="301"/>
            <ac:grpSpMk id="12507" creationId="{00000000-0000-0000-0000-000000000000}"/>
          </ac:grpSpMkLst>
        </pc:grpChg>
        <pc:grpChg chg="replST">
          <ac:chgData name="Abdessamad Derraz" userId="4c6d9526346a9ae3" providerId="LiveId" clId="{BE2978C2-303F-416D-B1C8-80E307FEDC23}" dt="2021-11-12T10:18:40.789" v="1154"/>
          <ac:grpSpMkLst>
            <pc:docMk/>
            <pc:sldMk cId="0" sldId="301"/>
            <ac:grpSpMk id="12518" creationId="{00000000-0000-0000-0000-000000000000}"/>
          </ac:grpSpMkLst>
        </pc:grpChg>
        <pc:grpChg chg="replST">
          <ac:chgData name="Abdessamad Derraz" userId="4c6d9526346a9ae3" providerId="LiveId" clId="{BE2978C2-303F-416D-B1C8-80E307FEDC23}" dt="2021-11-12T10:18:40.824" v="1155"/>
          <ac:grpSpMkLst>
            <pc:docMk/>
            <pc:sldMk cId="0" sldId="301"/>
            <ac:grpSpMk id="12526" creationId="{00000000-0000-0000-0000-000000000000}"/>
          </ac:grpSpMkLst>
        </pc:grpChg>
        <pc:grpChg chg="replST">
          <ac:chgData name="Abdessamad Derraz" userId="4c6d9526346a9ae3" providerId="LiveId" clId="{BE2978C2-303F-416D-B1C8-80E307FEDC23}" dt="2021-11-12T10:18:40.876" v="1156"/>
          <ac:grpSpMkLst>
            <pc:docMk/>
            <pc:sldMk cId="0" sldId="301"/>
            <ac:grpSpMk id="12536" creationId="{00000000-0000-0000-0000-000000000000}"/>
          </ac:grpSpMkLst>
        </pc:grpChg>
        <pc:grpChg chg="replST">
          <ac:chgData name="Abdessamad Derraz" userId="4c6d9526346a9ae3" providerId="LiveId" clId="{BE2978C2-303F-416D-B1C8-80E307FEDC23}" dt="2021-11-12T10:18:40.928" v="1157"/>
          <ac:grpSpMkLst>
            <pc:docMk/>
            <pc:sldMk cId="0" sldId="301"/>
            <ac:grpSpMk id="12543" creationId="{00000000-0000-0000-0000-000000000000}"/>
          </ac:grpSpMkLst>
        </pc:grpChg>
        <pc:grpChg chg="replST">
          <ac:chgData name="Abdessamad Derraz" userId="4c6d9526346a9ae3" providerId="LiveId" clId="{BE2978C2-303F-416D-B1C8-80E307FEDC23}" dt="2021-11-12T10:18:41.009" v="1158"/>
          <ac:grpSpMkLst>
            <pc:docMk/>
            <pc:sldMk cId="0" sldId="301"/>
            <ac:grpSpMk id="12547" creationId="{00000000-0000-0000-0000-000000000000}"/>
          </ac:grpSpMkLst>
        </pc:grpChg>
        <pc:grpChg chg="replST">
          <ac:chgData name="Abdessamad Derraz" userId="4c6d9526346a9ae3" providerId="LiveId" clId="{BE2978C2-303F-416D-B1C8-80E307FEDC23}" dt="2021-11-12T10:18:41.027" v="1159"/>
          <ac:grpSpMkLst>
            <pc:docMk/>
            <pc:sldMk cId="0" sldId="301"/>
            <ac:grpSpMk id="12563" creationId="{00000000-0000-0000-0000-000000000000}"/>
          </ac:grpSpMkLst>
        </pc:grpChg>
        <pc:grpChg chg="replST">
          <ac:chgData name="Abdessamad Derraz" userId="4c6d9526346a9ae3" providerId="LiveId" clId="{BE2978C2-303F-416D-B1C8-80E307FEDC23}" dt="2021-11-12T10:18:41.046" v="1160"/>
          <ac:grpSpMkLst>
            <pc:docMk/>
            <pc:sldMk cId="0" sldId="301"/>
            <ac:grpSpMk id="12570" creationId="{00000000-0000-0000-0000-000000000000}"/>
          </ac:grpSpMkLst>
        </pc:grpChg>
        <pc:grpChg chg="replST">
          <ac:chgData name="Abdessamad Derraz" userId="4c6d9526346a9ae3" providerId="LiveId" clId="{BE2978C2-303F-416D-B1C8-80E307FEDC23}" dt="2021-11-12T10:18:41.060" v="1161"/>
          <ac:grpSpMkLst>
            <pc:docMk/>
            <pc:sldMk cId="0" sldId="301"/>
            <ac:grpSpMk id="12578" creationId="{00000000-0000-0000-0000-000000000000}"/>
          </ac:grpSpMkLst>
        </pc:grpChg>
        <pc:grpChg chg="replST">
          <ac:chgData name="Abdessamad Derraz" userId="4c6d9526346a9ae3" providerId="LiveId" clId="{BE2978C2-303F-416D-B1C8-80E307FEDC23}" dt="2021-11-12T10:18:41.073" v="1162"/>
          <ac:grpSpMkLst>
            <pc:docMk/>
            <pc:sldMk cId="0" sldId="301"/>
            <ac:grpSpMk id="12594" creationId="{00000000-0000-0000-0000-000000000000}"/>
          </ac:grpSpMkLst>
        </pc:grpChg>
        <pc:grpChg chg="replST">
          <ac:chgData name="Abdessamad Derraz" userId="4c6d9526346a9ae3" providerId="LiveId" clId="{BE2978C2-303F-416D-B1C8-80E307FEDC23}" dt="2021-11-12T10:18:41.085" v="1163"/>
          <ac:grpSpMkLst>
            <pc:docMk/>
            <pc:sldMk cId="0" sldId="301"/>
            <ac:grpSpMk id="12601" creationId="{00000000-0000-0000-0000-000000000000}"/>
          </ac:grpSpMkLst>
        </pc:grpChg>
        <pc:grpChg chg="replST">
          <ac:chgData name="Abdessamad Derraz" userId="4c6d9526346a9ae3" providerId="LiveId" clId="{BE2978C2-303F-416D-B1C8-80E307FEDC23}" dt="2021-11-12T10:18:41.098" v="1164"/>
          <ac:grpSpMkLst>
            <pc:docMk/>
            <pc:sldMk cId="0" sldId="301"/>
            <ac:grpSpMk id="12615" creationId="{00000000-0000-0000-0000-000000000000}"/>
          </ac:grpSpMkLst>
        </pc:grpChg>
        <pc:grpChg chg="replST">
          <ac:chgData name="Abdessamad Derraz" userId="4c6d9526346a9ae3" providerId="LiveId" clId="{BE2978C2-303F-416D-B1C8-80E307FEDC23}" dt="2021-11-12T10:18:41.123" v="1166"/>
          <ac:grpSpMkLst>
            <pc:docMk/>
            <pc:sldMk cId="0" sldId="301"/>
            <ac:grpSpMk id="12622" creationId="{00000000-0000-0000-0000-000000000000}"/>
          </ac:grpSpMkLst>
        </pc:grpChg>
        <pc:grpChg chg="replST">
          <ac:chgData name="Abdessamad Derraz" userId="4c6d9526346a9ae3" providerId="LiveId" clId="{BE2978C2-303F-416D-B1C8-80E307FEDC23}" dt="2021-11-12T10:18:41.136" v="1167"/>
          <ac:grpSpMkLst>
            <pc:docMk/>
            <pc:sldMk cId="0" sldId="301"/>
            <ac:grpSpMk id="12625" creationId="{00000000-0000-0000-0000-000000000000}"/>
          </ac:grpSpMkLst>
        </pc:grpChg>
        <pc:grpChg chg="replST">
          <ac:chgData name="Abdessamad Derraz" userId="4c6d9526346a9ae3" providerId="LiveId" clId="{BE2978C2-303F-416D-B1C8-80E307FEDC23}" dt="2021-11-12T10:18:41.149" v="1168"/>
          <ac:grpSpMkLst>
            <pc:docMk/>
            <pc:sldMk cId="0" sldId="301"/>
            <ac:grpSpMk id="12628" creationId="{00000000-0000-0000-0000-000000000000}"/>
          </ac:grpSpMkLst>
        </pc:grpChg>
        <pc:grpChg chg="replST">
          <ac:chgData name="Abdessamad Derraz" userId="4c6d9526346a9ae3" providerId="LiveId" clId="{BE2978C2-303F-416D-B1C8-80E307FEDC23}" dt="2021-11-12T10:18:41.162" v="1169"/>
          <ac:grpSpMkLst>
            <pc:docMk/>
            <pc:sldMk cId="0" sldId="301"/>
            <ac:grpSpMk id="12636" creationId="{00000000-0000-0000-0000-000000000000}"/>
          </ac:grpSpMkLst>
        </pc:grpChg>
        <pc:grpChg chg="replST">
          <ac:chgData name="Abdessamad Derraz" userId="4c6d9526346a9ae3" providerId="LiveId" clId="{BE2978C2-303F-416D-B1C8-80E307FEDC23}" dt="2021-11-12T10:18:41.189" v="1171"/>
          <ac:grpSpMkLst>
            <pc:docMk/>
            <pc:sldMk cId="0" sldId="301"/>
            <ac:grpSpMk id="12662" creationId="{00000000-0000-0000-0000-000000000000}"/>
          </ac:grpSpMkLst>
        </pc:grpChg>
        <pc:grpChg chg="replST">
          <ac:chgData name="Abdessamad Derraz" userId="4c6d9526346a9ae3" providerId="LiveId" clId="{BE2978C2-303F-416D-B1C8-80E307FEDC23}" dt="2021-11-12T10:18:41.227" v="1173"/>
          <ac:grpSpMkLst>
            <pc:docMk/>
            <pc:sldMk cId="0" sldId="301"/>
            <ac:grpSpMk id="12669" creationId="{00000000-0000-0000-0000-000000000000}"/>
          </ac:grpSpMkLst>
        </pc:grpChg>
        <pc:grpChg chg="replST">
          <ac:chgData name="Abdessamad Derraz" userId="4c6d9526346a9ae3" providerId="LiveId" clId="{BE2978C2-303F-416D-B1C8-80E307FEDC23}" dt="2021-11-12T10:18:41.284" v="1177"/>
          <ac:grpSpMkLst>
            <pc:docMk/>
            <pc:sldMk cId="0" sldId="301"/>
            <ac:grpSpMk id="12678" creationId="{00000000-0000-0000-0000-000000000000}"/>
          </ac:grpSpMkLst>
        </pc:grpChg>
        <pc:grpChg chg="replST">
          <ac:chgData name="Abdessamad Derraz" userId="4c6d9526346a9ae3" providerId="LiveId" clId="{BE2978C2-303F-416D-B1C8-80E307FEDC23}" dt="2021-11-12T10:18:41.297" v="1178"/>
          <ac:grpSpMkLst>
            <pc:docMk/>
            <pc:sldMk cId="0" sldId="301"/>
            <ac:grpSpMk id="12683" creationId="{00000000-0000-0000-0000-000000000000}"/>
          </ac:grpSpMkLst>
        </pc:grpChg>
        <pc:grpChg chg="replST">
          <ac:chgData name="Abdessamad Derraz" userId="4c6d9526346a9ae3" providerId="LiveId" clId="{BE2978C2-303F-416D-B1C8-80E307FEDC23}" dt="2021-11-12T10:18:41.311" v="1179"/>
          <ac:grpSpMkLst>
            <pc:docMk/>
            <pc:sldMk cId="0" sldId="301"/>
            <ac:grpSpMk id="12694" creationId="{00000000-0000-0000-0000-000000000000}"/>
          </ac:grpSpMkLst>
        </pc:grpChg>
        <pc:grpChg chg="replST">
          <ac:chgData name="Abdessamad Derraz" userId="4c6d9526346a9ae3" providerId="LiveId" clId="{BE2978C2-303F-416D-B1C8-80E307FEDC23}" dt="2021-11-12T10:18:41.324" v="1180"/>
          <ac:grpSpMkLst>
            <pc:docMk/>
            <pc:sldMk cId="0" sldId="301"/>
            <ac:grpSpMk id="12703" creationId="{00000000-0000-0000-0000-000000000000}"/>
          </ac:grpSpMkLst>
        </pc:grpChg>
        <pc:grpChg chg="replST">
          <ac:chgData name="Abdessamad Derraz" userId="4c6d9526346a9ae3" providerId="LiveId" clId="{BE2978C2-303F-416D-B1C8-80E307FEDC23}" dt="2021-11-12T10:18:41.338" v="1181"/>
          <ac:grpSpMkLst>
            <pc:docMk/>
            <pc:sldMk cId="0" sldId="301"/>
            <ac:grpSpMk id="12709" creationId="{00000000-0000-0000-0000-000000000000}"/>
          </ac:grpSpMkLst>
        </pc:grpChg>
        <pc:grpChg chg="replST">
          <ac:chgData name="Abdessamad Derraz" userId="4c6d9526346a9ae3" providerId="LiveId" clId="{BE2978C2-303F-416D-B1C8-80E307FEDC23}" dt="2021-11-12T10:18:41.351" v="1182"/>
          <ac:grpSpMkLst>
            <pc:docMk/>
            <pc:sldMk cId="0" sldId="301"/>
            <ac:grpSpMk id="12712" creationId="{00000000-0000-0000-0000-000000000000}"/>
          </ac:grpSpMkLst>
        </pc:grpChg>
        <pc:grpChg chg="replST">
          <ac:chgData name="Abdessamad Derraz" userId="4c6d9526346a9ae3" providerId="LiveId" clId="{BE2978C2-303F-416D-B1C8-80E307FEDC23}" dt="2021-11-12T10:18:41.365" v="1183"/>
          <ac:grpSpMkLst>
            <pc:docMk/>
            <pc:sldMk cId="0" sldId="301"/>
            <ac:grpSpMk id="12737" creationId="{00000000-0000-0000-0000-000000000000}"/>
          </ac:grpSpMkLst>
        </pc:grpChg>
        <pc:grpChg chg="replST">
          <ac:chgData name="Abdessamad Derraz" userId="4c6d9526346a9ae3" providerId="LiveId" clId="{BE2978C2-303F-416D-B1C8-80E307FEDC23}" dt="2021-11-12T10:18:41.378" v="1184"/>
          <ac:grpSpMkLst>
            <pc:docMk/>
            <pc:sldMk cId="0" sldId="301"/>
            <ac:grpSpMk id="12757" creationId="{00000000-0000-0000-0000-000000000000}"/>
          </ac:grpSpMkLst>
        </pc:grpChg>
        <pc:grpChg chg="replST">
          <ac:chgData name="Abdessamad Derraz" userId="4c6d9526346a9ae3" providerId="LiveId" clId="{BE2978C2-303F-416D-B1C8-80E307FEDC23}" dt="2021-11-12T10:18:41.390" v="1185"/>
          <ac:grpSpMkLst>
            <pc:docMk/>
            <pc:sldMk cId="0" sldId="301"/>
            <ac:grpSpMk id="12761" creationId="{00000000-0000-0000-0000-000000000000}"/>
          </ac:grpSpMkLst>
        </pc:grpChg>
        <pc:grpChg chg="replST">
          <ac:chgData name="Abdessamad Derraz" userId="4c6d9526346a9ae3" providerId="LiveId" clId="{BE2978C2-303F-416D-B1C8-80E307FEDC23}" dt="2021-11-12T10:18:41.403" v="1186"/>
          <ac:grpSpMkLst>
            <pc:docMk/>
            <pc:sldMk cId="0" sldId="301"/>
            <ac:grpSpMk id="12773" creationId="{00000000-0000-0000-0000-000000000000}"/>
          </ac:grpSpMkLst>
        </pc:grpChg>
        <pc:grpChg chg="replST">
          <ac:chgData name="Abdessamad Derraz" userId="4c6d9526346a9ae3" providerId="LiveId" clId="{BE2978C2-303F-416D-B1C8-80E307FEDC23}" dt="2021-11-12T10:18:41.416" v="1187"/>
          <ac:grpSpMkLst>
            <pc:docMk/>
            <pc:sldMk cId="0" sldId="301"/>
            <ac:grpSpMk id="12776" creationId="{00000000-0000-0000-0000-000000000000}"/>
          </ac:grpSpMkLst>
        </pc:grpChg>
        <pc:grpChg chg="replST">
          <ac:chgData name="Abdessamad Derraz" userId="4c6d9526346a9ae3" providerId="LiveId" clId="{BE2978C2-303F-416D-B1C8-80E307FEDC23}" dt="2021-11-12T10:18:41.429" v="1188"/>
          <ac:grpSpMkLst>
            <pc:docMk/>
            <pc:sldMk cId="0" sldId="301"/>
            <ac:grpSpMk id="12780" creationId="{00000000-0000-0000-0000-000000000000}"/>
          </ac:grpSpMkLst>
        </pc:grpChg>
        <pc:grpChg chg="replST">
          <ac:chgData name="Abdessamad Derraz" userId="4c6d9526346a9ae3" providerId="LiveId" clId="{BE2978C2-303F-416D-B1C8-80E307FEDC23}" dt="2021-11-12T10:18:41.442" v="1189"/>
          <ac:grpSpMkLst>
            <pc:docMk/>
            <pc:sldMk cId="0" sldId="301"/>
            <ac:grpSpMk id="12786" creationId="{00000000-0000-0000-0000-000000000000}"/>
          </ac:grpSpMkLst>
        </pc:grpChg>
        <pc:grpChg chg="replST">
          <ac:chgData name="Abdessamad Derraz" userId="4c6d9526346a9ae3" providerId="LiveId" clId="{BE2978C2-303F-416D-B1C8-80E307FEDC23}" dt="2021-11-12T10:18:41.454" v="1190"/>
          <ac:grpSpMkLst>
            <pc:docMk/>
            <pc:sldMk cId="0" sldId="301"/>
            <ac:grpSpMk id="12793" creationId="{00000000-0000-0000-0000-000000000000}"/>
          </ac:grpSpMkLst>
        </pc:grpChg>
        <pc:grpChg chg="replST">
          <ac:chgData name="Abdessamad Derraz" userId="4c6d9526346a9ae3" providerId="LiveId" clId="{BE2978C2-303F-416D-B1C8-80E307FEDC23}" dt="2021-11-12T10:18:41.467" v="1191"/>
          <ac:grpSpMkLst>
            <pc:docMk/>
            <pc:sldMk cId="0" sldId="301"/>
            <ac:grpSpMk id="12801" creationId="{00000000-0000-0000-0000-000000000000}"/>
          </ac:grpSpMkLst>
        </pc:grpChg>
        <pc:grpChg chg="replST">
          <ac:chgData name="Abdessamad Derraz" userId="4c6d9526346a9ae3" providerId="LiveId" clId="{BE2978C2-303F-416D-B1C8-80E307FEDC23}" dt="2021-11-12T10:18:41.491" v="1192"/>
          <ac:grpSpMkLst>
            <pc:docMk/>
            <pc:sldMk cId="0" sldId="301"/>
            <ac:grpSpMk id="12804"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302"/>
        </pc:sldMkLst>
        <pc:spChg chg="replST">
          <ac:chgData name="Abdessamad Derraz" userId="4c6d9526346a9ae3" providerId="LiveId" clId="{BE2978C2-303F-416D-B1C8-80E307FEDC23}" dt="2021-11-12T10:18:41.505" v="1193"/>
          <ac:spMkLst>
            <pc:docMk/>
            <pc:sldMk cId="0" sldId="302"/>
            <ac:spMk id="12821" creationId="{00000000-0000-0000-0000-000000000000}"/>
          </ac:spMkLst>
        </pc:spChg>
        <pc:spChg chg="replST">
          <ac:chgData name="Abdessamad Derraz" userId="4c6d9526346a9ae3" providerId="LiveId" clId="{BE2978C2-303F-416D-B1C8-80E307FEDC23}" dt="2021-11-12T10:18:41.652" v="1205"/>
          <ac:spMkLst>
            <pc:docMk/>
            <pc:sldMk cId="0" sldId="302"/>
            <ac:spMk id="12872" creationId="{00000000-0000-0000-0000-000000000000}"/>
          </ac:spMkLst>
        </pc:spChg>
        <pc:spChg chg="replST">
          <ac:chgData name="Abdessamad Derraz" userId="4c6d9526346a9ae3" providerId="LiveId" clId="{BE2978C2-303F-416D-B1C8-80E307FEDC23}" dt="2021-11-12T10:18:41.666" v="1206"/>
          <ac:spMkLst>
            <pc:docMk/>
            <pc:sldMk cId="0" sldId="302"/>
            <ac:spMk id="12873" creationId="{00000000-0000-0000-0000-000000000000}"/>
          </ac:spMkLst>
        </pc:spChg>
        <pc:spChg chg="replST">
          <ac:chgData name="Abdessamad Derraz" userId="4c6d9526346a9ae3" providerId="LiveId" clId="{BE2978C2-303F-416D-B1C8-80E307FEDC23}" dt="2021-11-12T10:18:41.707" v="1209"/>
          <ac:spMkLst>
            <pc:docMk/>
            <pc:sldMk cId="0" sldId="302"/>
            <ac:spMk id="12882" creationId="{00000000-0000-0000-0000-000000000000}"/>
          </ac:spMkLst>
        </pc:spChg>
        <pc:spChg chg="replST">
          <ac:chgData name="Abdessamad Derraz" userId="4c6d9526346a9ae3" providerId="LiveId" clId="{BE2978C2-303F-416D-B1C8-80E307FEDC23}" dt="2021-11-12T10:18:41.734" v="1211"/>
          <ac:spMkLst>
            <pc:docMk/>
            <pc:sldMk cId="0" sldId="302"/>
            <ac:spMk id="12886" creationId="{00000000-0000-0000-0000-000000000000}"/>
          </ac:spMkLst>
        </pc:spChg>
        <pc:spChg chg="replST">
          <ac:chgData name="Abdessamad Derraz" userId="4c6d9526346a9ae3" providerId="LiveId" clId="{BE2978C2-303F-416D-B1C8-80E307FEDC23}" dt="2021-11-12T10:18:41.747" v="1212"/>
          <ac:spMkLst>
            <pc:docMk/>
            <pc:sldMk cId="0" sldId="302"/>
            <ac:spMk id="12887" creationId="{00000000-0000-0000-0000-000000000000}"/>
          </ac:spMkLst>
        </pc:spChg>
        <pc:spChg chg="replST">
          <ac:chgData name="Abdessamad Derraz" userId="4c6d9526346a9ae3" providerId="LiveId" clId="{BE2978C2-303F-416D-B1C8-80E307FEDC23}" dt="2021-11-12T10:18:41.798" v="1215"/>
          <ac:spMkLst>
            <pc:docMk/>
            <pc:sldMk cId="0" sldId="302"/>
            <ac:spMk id="12896" creationId="{00000000-0000-0000-0000-000000000000}"/>
          </ac:spMkLst>
        </pc:spChg>
        <pc:spChg chg="replST">
          <ac:chgData name="Abdessamad Derraz" userId="4c6d9526346a9ae3" providerId="LiveId" clId="{BE2978C2-303F-416D-B1C8-80E307FEDC23}" dt="2021-11-12T10:18:41.811" v="1216"/>
          <ac:spMkLst>
            <pc:docMk/>
            <pc:sldMk cId="0" sldId="302"/>
            <ac:spMk id="12897" creationId="{00000000-0000-0000-0000-000000000000}"/>
          </ac:spMkLst>
        </pc:spChg>
        <pc:spChg chg="replST">
          <ac:chgData name="Abdessamad Derraz" userId="4c6d9526346a9ae3" providerId="LiveId" clId="{BE2978C2-303F-416D-B1C8-80E307FEDC23}" dt="2021-11-12T10:18:41.960" v="1226"/>
          <ac:spMkLst>
            <pc:docMk/>
            <pc:sldMk cId="0" sldId="302"/>
            <ac:spMk id="12932" creationId="{00000000-0000-0000-0000-000000000000}"/>
          </ac:spMkLst>
        </pc:spChg>
        <pc:spChg chg="replST">
          <ac:chgData name="Abdessamad Derraz" userId="4c6d9526346a9ae3" providerId="LiveId" clId="{BE2978C2-303F-416D-B1C8-80E307FEDC23}" dt="2021-11-12T10:18:42.017" v="1230"/>
          <ac:spMkLst>
            <pc:docMk/>
            <pc:sldMk cId="0" sldId="302"/>
            <ac:spMk id="12944" creationId="{00000000-0000-0000-0000-000000000000}"/>
          </ac:spMkLst>
        </pc:spChg>
        <pc:spChg chg="replST">
          <ac:chgData name="Abdessamad Derraz" userId="4c6d9526346a9ae3" providerId="LiveId" clId="{BE2978C2-303F-416D-B1C8-80E307FEDC23}" dt="2021-11-12T10:18:42.031" v="1231"/>
          <ac:spMkLst>
            <pc:docMk/>
            <pc:sldMk cId="0" sldId="302"/>
            <ac:spMk id="12945" creationId="{00000000-0000-0000-0000-000000000000}"/>
          </ac:spMkLst>
        </pc:spChg>
        <pc:spChg chg="replST">
          <ac:chgData name="Abdessamad Derraz" userId="4c6d9526346a9ae3" providerId="LiveId" clId="{BE2978C2-303F-416D-B1C8-80E307FEDC23}" dt="2021-11-12T10:18:42.069" v="1233"/>
          <ac:spMkLst>
            <pc:docMk/>
            <pc:sldMk cId="0" sldId="302"/>
            <ac:spMk id="12949" creationId="{00000000-0000-0000-0000-000000000000}"/>
          </ac:spMkLst>
        </pc:spChg>
        <pc:spChg chg="replST">
          <ac:chgData name="Abdessamad Derraz" userId="4c6d9526346a9ae3" providerId="LiveId" clId="{BE2978C2-303F-416D-B1C8-80E307FEDC23}" dt="2021-11-12T10:18:42.094" v="1235"/>
          <ac:spMkLst>
            <pc:docMk/>
            <pc:sldMk cId="0" sldId="302"/>
            <ac:spMk id="12956" creationId="{00000000-0000-0000-0000-000000000000}"/>
          </ac:spMkLst>
        </pc:spChg>
        <pc:spChg chg="replST">
          <ac:chgData name="Abdessamad Derraz" userId="4c6d9526346a9ae3" providerId="LiveId" clId="{BE2978C2-303F-416D-B1C8-80E307FEDC23}" dt="2021-11-12T10:18:42.329" v="1252"/>
          <ac:spMkLst>
            <pc:docMk/>
            <pc:sldMk cId="0" sldId="302"/>
            <ac:spMk id="13063" creationId="{00000000-0000-0000-0000-000000000000}"/>
          </ac:spMkLst>
        </pc:spChg>
        <pc:spChg chg="replST">
          <ac:chgData name="Abdessamad Derraz" userId="4c6d9526346a9ae3" providerId="LiveId" clId="{BE2978C2-303F-416D-B1C8-80E307FEDC23}" dt="2021-11-12T10:18:42.405" v="1258"/>
          <ac:spMkLst>
            <pc:docMk/>
            <pc:sldMk cId="0" sldId="302"/>
            <ac:spMk id="13094" creationId="{00000000-0000-0000-0000-000000000000}"/>
          </ac:spMkLst>
        </pc:spChg>
        <pc:spChg chg="replST">
          <ac:chgData name="Abdessamad Derraz" userId="4c6d9526346a9ae3" providerId="LiveId" clId="{BE2978C2-303F-416D-B1C8-80E307FEDC23}" dt="2021-11-12T10:18:42.433" v="1260"/>
          <ac:spMkLst>
            <pc:docMk/>
            <pc:sldMk cId="0" sldId="302"/>
            <ac:spMk id="13099" creationId="{00000000-0000-0000-0000-000000000000}"/>
          </ac:spMkLst>
        </pc:spChg>
        <pc:grpChg chg="replST">
          <ac:chgData name="Abdessamad Derraz" userId="4c6d9526346a9ae3" providerId="LiveId" clId="{BE2978C2-303F-416D-B1C8-80E307FEDC23}" dt="2021-11-12T10:18:41.519" v="1195"/>
          <ac:grpSpMkLst>
            <pc:docMk/>
            <pc:sldMk cId="0" sldId="302"/>
            <ac:grpSpMk id="12822" creationId="{00000000-0000-0000-0000-000000000000}"/>
          </ac:grpSpMkLst>
        </pc:grpChg>
        <pc:grpChg chg="replST">
          <ac:chgData name="Abdessamad Derraz" userId="4c6d9526346a9ae3" providerId="LiveId" clId="{BE2978C2-303F-416D-B1C8-80E307FEDC23}" dt="2021-11-12T10:18:41.533" v="1196"/>
          <ac:grpSpMkLst>
            <pc:docMk/>
            <pc:sldMk cId="0" sldId="302"/>
            <ac:grpSpMk id="12829" creationId="{00000000-0000-0000-0000-000000000000}"/>
          </ac:grpSpMkLst>
        </pc:grpChg>
        <pc:grpChg chg="replST">
          <ac:chgData name="Abdessamad Derraz" userId="4c6d9526346a9ae3" providerId="LiveId" clId="{BE2978C2-303F-416D-B1C8-80E307FEDC23}" dt="2021-11-12T10:18:41.546" v="1197"/>
          <ac:grpSpMkLst>
            <pc:docMk/>
            <pc:sldMk cId="0" sldId="302"/>
            <ac:grpSpMk id="12834" creationId="{00000000-0000-0000-0000-000000000000}"/>
          </ac:grpSpMkLst>
        </pc:grpChg>
        <pc:grpChg chg="replST">
          <ac:chgData name="Abdessamad Derraz" userId="4c6d9526346a9ae3" providerId="LiveId" clId="{BE2978C2-303F-416D-B1C8-80E307FEDC23}" dt="2021-11-12T10:18:41.560" v="1198"/>
          <ac:grpSpMkLst>
            <pc:docMk/>
            <pc:sldMk cId="0" sldId="302"/>
            <ac:grpSpMk id="12838" creationId="{00000000-0000-0000-0000-000000000000}"/>
          </ac:grpSpMkLst>
        </pc:grpChg>
        <pc:grpChg chg="replST">
          <ac:chgData name="Abdessamad Derraz" userId="4c6d9526346a9ae3" providerId="LiveId" clId="{BE2978C2-303F-416D-B1C8-80E307FEDC23}" dt="2021-11-12T10:18:41.573" v="1199"/>
          <ac:grpSpMkLst>
            <pc:docMk/>
            <pc:sldMk cId="0" sldId="302"/>
            <ac:grpSpMk id="12842" creationId="{00000000-0000-0000-0000-000000000000}"/>
          </ac:grpSpMkLst>
        </pc:grpChg>
        <pc:grpChg chg="replST">
          <ac:chgData name="Abdessamad Derraz" userId="4c6d9526346a9ae3" providerId="LiveId" clId="{BE2978C2-303F-416D-B1C8-80E307FEDC23}" dt="2021-11-12T10:18:41.586" v="1200"/>
          <ac:grpSpMkLst>
            <pc:docMk/>
            <pc:sldMk cId="0" sldId="302"/>
            <ac:grpSpMk id="12847" creationId="{00000000-0000-0000-0000-000000000000}"/>
          </ac:grpSpMkLst>
        </pc:grpChg>
        <pc:grpChg chg="replST">
          <ac:chgData name="Abdessamad Derraz" userId="4c6d9526346a9ae3" providerId="LiveId" clId="{BE2978C2-303F-416D-B1C8-80E307FEDC23}" dt="2021-11-12T10:18:41.599" v="1201"/>
          <ac:grpSpMkLst>
            <pc:docMk/>
            <pc:sldMk cId="0" sldId="302"/>
            <ac:grpSpMk id="12852" creationId="{00000000-0000-0000-0000-000000000000}"/>
          </ac:grpSpMkLst>
        </pc:grpChg>
        <pc:grpChg chg="replST">
          <ac:chgData name="Abdessamad Derraz" userId="4c6d9526346a9ae3" providerId="LiveId" clId="{BE2978C2-303F-416D-B1C8-80E307FEDC23}" dt="2021-11-12T10:18:41.612" v="1202"/>
          <ac:grpSpMkLst>
            <pc:docMk/>
            <pc:sldMk cId="0" sldId="302"/>
            <ac:grpSpMk id="12858" creationId="{00000000-0000-0000-0000-000000000000}"/>
          </ac:grpSpMkLst>
        </pc:grpChg>
        <pc:grpChg chg="replST">
          <ac:chgData name="Abdessamad Derraz" userId="4c6d9526346a9ae3" providerId="LiveId" clId="{BE2978C2-303F-416D-B1C8-80E307FEDC23}" dt="2021-11-12T10:18:41.625" v="1203"/>
          <ac:grpSpMkLst>
            <pc:docMk/>
            <pc:sldMk cId="0" sldId="302"/>
            <ac:grpSpMk id="12865" creationId="{00000000-0000-0000-0000-000000000000}"/>
          </ac:grpSpMkLst>
        </pc:grpChg>
        <pc:grpChg chg="replST">
          <ac:chgData name="Abdessamad Derraz" userId="4c6d9526346a9ae3" providerId="LiveId" clId="{BE2978C2-303F-416D-B1C8-80E307FEDC23}" dt="2021-11-12T10:18:41.638" v="1204"/>
          <ac:grpSpMkLst>
            <pc:docMk/>
            <pc:sldMk cId="0" sldId="302"/>
            <ac:grpSpMk id="12869" creationId="{00000000-0000-0000-0000-000000000000}"/>
          </ac:grpSpMkLst>
        </pc:grpChg>
        <pc:grpChg chg="replST">
          <ac:chgData name="Abdessamad Derraz" userId="4c6d9526346a9ae3" providerId="LiveId" clId="{BE2978C2-303F-416D-B1C8-80E307FEDC23}" dt="2021-11-12T10:18:41.680" v="1207"/>
          <ac:grpSpMkLst>
            <pc:docMk/>
            <pc:sldMk cId="0" sldId="302"/>
            <ac:grpSpMk id="12874" creationId="{00000000-0000-0000-0000-000000000000}"/>
          </ac:grpSpMkLst>
        </pc:grpChg>
        <pc:grpChg chg="replST">
          <ac:chgData name="Abdessamad Derraz" userId="4c6d9526346a9ae3" providerId="LiveId" clId="{BE2978C2-303F-416D-B1C8-80E307FEDC23}" dt="2021-11-12T10:18:41.692" v="1208"/>
          <ac:grpSpMkLst>
            <pc:docMk/>
            <pc:sldMk cId="0" sldId="302"/>
            <ac:grpSpMk id="12878" creationId="{00000000-0000-0000-0000-000000000000}"/>
          </ac:grpSpMkLst>
        </pc:grpChg>
        <pc:grpChg chg="replST">
          <ac:chgData name="Abdessamad Derraz" userId="4c6d9526346a9ae3" providerId="LiveId" clId="{BE2978C2-303F-416D-B1C8-80E307FEDC23}" dt="2021-11-12T10:18:41.721" v="1210"/>
          <ac:grpSpMkLst>
            <pc:docMk/>
            <pc:sldMk cId="0" sldId="302"/>
            <ac:grpSpMk id="12883" creationId="{00000000-0000-0000-0000-000000000000}"/>
          </ac:grpSpMkLst>
        </pc:grpChg>
        <pc:grpChg chg="replST">
          <ac:chgData name="Abdessamad Derraz" userId="4c6d9526346a9ae3" providerId="LiveId" clId="{BE2978C2-303F-416D-B1C8-80E307FEDC23}" dt="2021-11-12T10:18:41.761" v="1213"/>
          <ac:grpSpMkLst>
            <pc:docMk/>
            <pc:sldMk cId="0" sldId="302"/>
            <ac:grpSpMk id="12888" creationId="{00000000-0000-0000-0000-000000000000}"/>
          </ac:grpSpMkLst>
        </pc:grpChg>
        <pc:grpChg chg="replST">
          <ac:chgData name="Abdessamad Derraz" userId="4c6d9526346a9ae3" providerId="LiveId" clId="{BE2978C2-303F-416D-B1C8-80E307FEDC23}" dt="2021-11-12T10:18:41.784" v="1214"/>
          <ac:grpSpMkLst>
            <pc:docMk/>
            <pc:sldMk cId="0" sldId="302"/>
            <ac:grpSpMk id="12892" creationId="{00000000-0000-0000-0000-000000000000}"/>
          </ac:grpSpMkLst>
        </pc:grpChg>
        <pc:grpChg chg="replST">
          <ac:chgData name="Abdessamad Derraz" userId="4c6d9526346a9ae3" providerId="LiveId" clId="{BE2978C2-303F-416D-B1C8-80E307FEDC23}" dt="2021-11-12T10:18:41.825" v="1217"/>
          <ac:grpSpMkLst>
            <pc:docMk/>
            <pc:sldMk cId="0" sldId="302"/>
            <ac:grpSpMk id="12898" creationId="{00000000-0000-0000-0000-000000000000}"/>
          </ac:grpSpMkLst>
        </pc:grpChg>
        <pc:grpChg chg="replST">
          <ac:chgData name="Abdessamad Derraz" userId="4c6d9526346a9ae3" providerId="LiveId" clId="{BE2978C2-303F-416D-B1C8-80E307FEDC23}" dt="2021-11-12T10:18:41.839" v="1218"/>
          <ac:grpSpMkLst>
            <pc:docMk/>
            <pc:sldMk cId="0" sldId="302"/>
            <ac:grpSpMk id="12905" creationId="{00000000-0000-0000-0000-000000000000}"/>
          </ac:grpSpMkLst>
        </pc:grpChg>
        <pc:grpChg chg="replST">
          <ac:chgData name="Abdessamad Derraz" userId="4c6d9526346a9ae3" providerId="LiveId" clId="{BE2978C2-303F-416D-B1C8-80E307FEDC23}" dt="2021-11-12T10:18:41.853" v="1219"/>
          <ac:grpSpMkLst>
            <pc:docMk/>
            <pc:sldMk cId="0" sldId="302"/>
            <ac:grpSpMk id="12908" creationId="{00000000-0000-0000-0000-000000000000}"/>
          </ac:grpSpMkLst>
        </pc:grpChg>
        <pc:grpChg chg="replST">
          <ac:chgData name="Abdessamad Derraz" userId="4c6d9526346a9ae3" providerId="LiveId" clId="{BE2978C2-303F-416D-B1C8-80E307FEDC23}" dt="2021-11-12T10:18:41.867" v="1220"/>
          <ac:grpSpMkLst>
            <pc:docMk/>
            <pc:sldMk cId="0" sldId="302"/>
            <ac:grpSpMk id="12911" creationId="{00000000-0000-0000-0000-000000000000}"/>
          </ac:grpSpMkLst>
        </pc:grpChg>
        <pc:grpChg chg="replST">
          <ac:chgData name="Abdessamad Derraz" userId="4c6d9526346a9ae3" providerId="LiveId" clId="{BE2978C2-303F-416D-B1C8-80E307FEDC23}" dt="2021-11-12T10:18:41.881" v="1221"/>
          <ac:grpSpMkLst>
            <pc:docMk/>
            <pc:sldMk cId="0" sldId="302"/>
            <ac:grpSpMk id="12914" creationId="{00000000-0000-0000-0000-000000000000}"/>
          </ac:grpSpMkLst>
        </pc:grpChg>
        <pc:grpChg chg="replST">
          <ac:chgData name="Abdessamad Derraz" userId="4c6d9526346a9ae3" providerId="LiveId" clId="{BE2978C2-303F-416D-B1C8-80E307FEDC23}" dt="2021-11-12T10:18:41.898" v="1222"/>
          <ac:grpSpMkLst>
            <pc:docMk/>
            <pc:sldMk cId="0" sldId="302"/>
            <ac:grpSpMk id="12917" creationId="{00000000-0000-0000-0000-000000000000}"/>
          </ac:grpSpMkLst>
        </pc:grpChg>
        <pc:grpChg chg="replST">
          <ac:chgData name="Abdessamad Derraz" userId="4c6d9526346a9ae3" providerId="LiveId" clId="{BE2978C2-303F-416D-B1C8-80E307FEDC23}" dt="2021-11-12T10:18:41.912" v="1223"/>
          <ac:grpSpMkLst>
            <pc:docMk/>
            <pc:sldMk cId="0" sldId="302"/>
            <ac:grpSpMk id="12920" creationId="{00000000-0000-0000-0000-000000000000}"/>
          </ac:grpSpMkLst>
        </pc:grpChg>
        <pc:grpChg chg="replST">
          <ac:chgData name="Abdessamad Derraz" userId="4c6d9526346a9ae3" providerId="LiveId" clId="{BE2978C2-303F-416D-B1C8-80E307FEDC23}" dt="2021-11-12T10:18:41.927" v="1224"/>
          <ac:grpSpMkLst>
            <pc:docMk/>
            <pc:sldMk cId="0" sldId="302"/>
            <ac:grpSpMk id="12926" creationId="{00000000-0000-0000-0000-000000000000}"/>
          </ac:grpSpMkLst>
        </pc:grpChg>
        <pc:grpChg chg="replST">
          <ac:chgData name="Abdessamad Derraz" userId="4c6d9526346a9ae3" providerId="LiveId" clId="{BE2978C2-303F-416D-B1C8-80E307FEDC23}" dt="2021-11-12T10:18:41.946" v="1225"/>
          <ac:grpSpMkLst>
            <pc:docMk/>
            <pc:sldMk cId="0" sldId="302"/>
            <ac:grpSpMk id="12929" creationId="{00000000-0000-0000-0000-000000000000}"/>
          </ac:grpSpMkLst>
        </pc:grpChg>
        <pc:grpChg chg="replST">
          <ac:chgData name="Abdessamad Derraz" userId="4c6d9526346a9ae3" providerId="LiveId" clId="{BE2978C2-303F-416D-B1C8-80E307FEDC23}" dt="2021-11-12T10:18:41.975" v="1227"/>
          <ac:grpSpMkLst>
            <pc:docMk/>
            <pc:sldMk cId="0" sldId="302"/>
            <ac:grpSpMk id="12933" creationId="{00000000-0000-0000-0000-000000000000}"/>
          </ac:grpSpMkLst>
        </pc:grpChg>
        <pc:grpChg chg="replST">
          <ac:chgData name="Abdessamad Derraz" userId="4c6d9526346a9ae3" providerId="LiveId" clId="{BE2978C2-303F-416D-B1C8-80E307FEDC23}" dt="2021-11-12T10:18:41.989" v="1228"/>
          <ac:grpSpMkLst>
            <pc:docMk/>
            <pc:sldMk cId="0" sldId="302"/>
            <ac:grpSpMk id="12936" creationId="{00000000-0000-0000-0000-000000000000}"/>
          </ac:grpSpMkLst>
        </pc:grpChg>
        <pc:grpChg chg="replST">
          <ac:chgData name="Abdessamad Derraz" userId="4c6d9526346a9ae3" providerId="LiveId" clId="{BE2978C2-303F-416D-B1C8-80E307FEDC23}" dt="2021-11-12T10:18:42.004" v="1229"/>
          <ac:grpSpMkLst>
            <pc:docMk/>
            <pc:sldMk cId="0" sldId="302"/>
            <ac:grpSpMk id="12941" creationId="{00000000-0000-0000-0000-000000000000}"/>
          </ac:grpSpMkLst>
        </pc:grpChg>
        <pc:grpChg chg="replST">
          <ac:chgData name="Abdessamad Derraz" userId="4c6d9526346a9ae3" providerId="LiveId" clId="{BE2978C2-303F-416D-B1C8-80E307FEDC23}" dt="2021-11-12T10:18:42.056" v="1232"/>
          <ac:grpSpMkLst>
            <pc:docMk/>
            <pc:sldMk cId="0" sldId="302"/>
            <ac:grpSpMk id="12946" creationId="{00000000-0000-0000-0000-000000000000}"/>
          </ac:grpSpMkLst>
        </pc:grpChg>
        <pc:grpChg chg="replST">
          <ac:chgData name="Abdessamad Derraz" userId="4c6d9526346a9ae3" providerId="LiveId" clId="{BE2978C2-303F-416D-B1C8-80E307FEDC23}" dt="2021-11-12T10:18:42.081" v="1234"/>
          <ac:grpSpMkLst>
            <pc:docMk/>
            <pc:sldMk cId="0" sldId="302"/>
            <ac:grpSpMk id="12950" creationId="{00000000-0000-0000-0000-000000000000}"/>
          </ac:grpSpMkLst>
        </pc:grpChg>
        <pc:grpChg chg="replST">
          <ac:chgData name="Abdessamad Derraz" userId="4c6d9526346a9ae3" providerId="LiveId" clId="{BE2978C2-303F-416D-B1C8-80E307FEDC23}" dt="2021-11-12T10:18:42.108" v="1236"/>
          <ac:grpSpMkLst>
            <pc:docMk/>
            <pc:sldMk cId="0" sldId="302"/>
            <ac:grpSpMk id="12957" creationId="{00000000-0000-0000-0000-000000000000}"/>
          </ac:grpSpMkLst>
        </pc:grpChg>
        <pc:grpChg chg="replST">
          <ac:chgData name="Abdessamad Derraz" userId="4c6d9526346a9ae3" providerId="LiveId" clId="{BE2978C2-303F-416D-B1C8-80E307FEDC23}" dt="2021-11-12T10:18:42.120" v="1237"/>
          <ac:grpSpMkLst>
            <pc:docMk/>
            <pc:sldMk cId="0" sldId="302"/>
            <ac:grpSpMk id="12961" creationId="{00000000-0000-0000-0000-000000000000}"/>
          </ac:grpSpMkLst>
        </pc:grpChg>
        <pc:grpChg chg="replST">
          <ac:chgData name="Abdessamad Derraz" userId="4c6d9526346a9ae3" providerId="LiveId" clId="{BE2978C2-303F-416D-B1C8-80E307FEDC23}" dt="2021-11-12T10:18:42.135" v="1238"/>
          <ac:grpSpMkLst>
            <pc:docMk/>
            <pc:sldMk cId="0" sldId="302"/>
            <ac:grpSpMk id="12965" creationId="{00000000-0000-0000-0000-000000000000}"/>
          </ac:grpSpMkLst>
        </pc:grpChg>
        <pc:grpChg chg="replST">
          <ac:chgData name="Abdessamad Derraz" userId="4c6d9526346a9ae3" providerId="LiveId" clId="{BE2978C2-303F-416D-B1C8-80E307FEDC23}" dt="2021-11-12T10:18:42.148" v="1239"/>
          <ac:grpSpMkLst>
            <pc:docMk/>
            <pc:sldMk cId="0" sldId="302"/>
            <ac:grpSpMk id="12969" creationId="{00000000-0000-0000-0000-000000000000}"/>
          </ac:grpSpMkLst>
        </pc:grpChg>
        <pc:grpChg chg="replST">
          <ac:chgData name="Abdessamad Derraz" userId="4c6d9526346a9ae3" providerId="LiveId" clId="{BE2978C2-303F-416D-B1C8-80E307FEDC23}" dt="2021-11-12T10:18:42.161" v="1240"/>
          <ac:grpSpMkLst>
            <pc:docMk/>
            <pc:sldMk cId="0" sldId="302"/>
            <ac:grpSpMk id="12973" creationId="{00000000-0000-0000-0000-000000000000}"/>
          </ac:grpSpMkLst>
        </pc:grpChg>
        <pc:grpChg chg="replST">
          <ac:chgData name="Abdessamad Derraz" userId="4c6d9526346a9ae3" providerId="LiveId" clId="{BE2978C2-303F-416D-B1C8-80E307FEDC23}" dt="2021-11-12T10:18:42.174" v="1241"/>
          <ac:grpSpMkLst>
            <pc:docMk/>
            <pc:sldMk cId="0" sldId="302"/>
            <ac:grpSpMk id="12978" creationId="{00000000-0000-0000-0000-000000000000}"/>
          </ac:grpSpMkLst>
        </pc:grpChg>
        <pc:grpChg chg="replST">
          <ac:chgData name="Abdessamad Derraz" userId="4c6d9526346a9ae3" providerId="LiveId" clId="{BE2978C2-303F-416D-B1C8-80E307FEDC23}" dt="2021-11-12T10:18:42.188" v="1242"/>
          <ac:grpSpMkLst>
            <pc:docMk/>
            <pc:sldMk cId="0" sldId="302"/>
            <ac:grpSpMk id="12983" creationId="{00000000-0000-0000-0000-000000000000}"/>
          </ac:grpSpMkLst>
        </pc:grpChg>
        <pc:grpChg chg="replST">
          <ac:chgData name="Abdessamad Derraz" userId="4c6d9526346a9ae3" providerId="LiveId" clId="{BE2978C2-303F-416D-B1C8-80E307FEDC23}" dt="2021-11-12T10:18:42.200" v="1243"/>
          <ac:grpSpMkLst>
            <pc:docMk/>
            <pc:sldMk cId="0" sldId="302"/>
            <ac:grpSpMk id="12990" creationId="{00000000-0000-0000-0000-000000000000}"/>
          </ac:grpSpMkLst>
        </pc:grpChg>
        <pc:grpChg chg="replST">
          <ac:chgData name="Abdessamad Derraz" userId="4c6d9526346a9ae3" providerId="LiveId" clId="{BE2978C2-303F-416D-B1C8-80E307FEDC23}" dt="2021-11-12T10:18:42.213" v="1244"/>
          <ac:grpSpMkLst>
            <pc:docMk/>
            <pc:sldMk cId="0" sldId="302"/>
            <ac:grpSpMk id="12994" creationId="{00000000-0000-0000-0000-000000000000}"/>
          </ac:grpSpMkLst>
        </pc:grpChg>
        <pc:grpChg chg="replST">
          <ac:chgData name="Abdessamad Derraz" userId="4c6d9526346a9ae3" providerId="LiveId" clId="{BE2978C2-303F-416D-B1C8-80E307FEDC23}" dt="2021-11-12T10:18:42.226" v="1245"/>
          <ac:grpSpMkLst>
            <pc:docMk/>
            <pc:sldMk cId="0" sldId="302"/>
            <ac:grpSpMk id="13002" creationId="{00000000-0000-0000-0000-000000000000}"/>
          </ac:grpSpMkLst>
        </pc:grpChg>
        <pc:grpChg chg="replST">
          <ac:chgData name="Abdessamad Derraz" userId="4c6d9526346a9ae3" providerId="LiveId" clId="{BE2978C2-303F-416D-B1C8-80E307FEDC23}" dt="2021-11-12T10:18:42.239" v="1246"/>
          <ac:grpSpMkLst>
            <pc:docMk/>
            <pc:sldMk cId="0" sldId="302"/>
            <ac:grpSpMk id="13008" creationId="{00000000-0000-0000-0000-000000000000}"/>
          </ac:grpSpMkLst>
        </pc:grpChg>
        <pc:grpChg chg="replST">
          <ac:chgData name="Abdessamad Derraz" userId="4c6d9526346a9ae3" providerId="LiveId" clId="{BE2978C2-303F-416D-B1C8-80E307FEDC23}" dt="2021-11-12T10:18:42.252" v="1247"/>
          <ac:grpSpMkLst>
            <pc:docMk/>
            <pc:sldMk cId="0" sldId="302"/>
            <ac:grpSpMk id="13021" creationId="{00000000-0000-0000-0000-000000000000}"/>
          </ac:grpSpMkLst>
        </pc:grpChg>
        <pc:grpChg chg="replST">
          <ac:chgData name="Abdessamad Derraz" userId="4c6d9526346a9ae3" providerId="LiveId" clId="{BE2978C2-303F-416D-B1C8-80E307FEDC23}" dt="2021-11-12T10:18:42.265" v="1248"/>
          <ac:grpSpMkLst>
            <pc:docMk/>
            <pc:sldMk cId="0" sldId="302"/>
            <ac:grpSpMk id="13028" creationId="{00000000-0000-0000-0000-000000000000}"/>
          </ac:grpSpMkLst>
        </pc:grpChg>
        <pc:grpChg chg="replST">
          <ac:chgData name="Abdessamad Derraz" userId="4c6d9526346a9ae3" providerId="LiveId" clId="{BE2978C2-303F-416D-B1C8-80E307FEDC23}" dt="2021-11-12T10:18:42.278" v="1249"/>
          <ac:grpSpMkLst>
            <pc:docMk/>
            <pc:sldMk cId="0" sldId="302"/>
            <ac:grpSpMk id="13034" creationId="{00000000-0000-0000-0000-000000000000}"/>
          </ac:grpSpMkLst>
        </pc:grpChg>
        <pc:grpChg chg="replST">
          <ac:chgData name="Abdessamad Derraz" userId="4c6d9526346a9ae3" providerId="LiveId" clId="{BE2978C2-303F-416D-B1C8-80E307FEDC23}" dt="2021-11-12T10:18:42.291" v="1250"/>
          <ac:grpSpMkLst>
            <pc:docMk/>
            <pc:sldMk cId="0" sldId="302"/>
            <ac:grpSpMk id="13041" creationId="{00000000-0000-0000-0000-000000000000}"/>
          </ac:grpSpMkLst>
        </pc:grpChg>
        <pc:grpChg chg="replST">
          <ac:chgData name="Abdessamad Derraz" userId="4c6d9526346a9ae3" providerId="LiveId" clId="{BE2978C2-303F-416D-B1C8-80E307FEDC23}" dt="2021-11-12T10:18:42.305" v="1251"/>
          <ac:grpSpMkLst>
            <pc:docMk/>
            <pc:sldMk cId="0" sldId="302"/>
            <ac:grpSpMk id="13046" creationId="{00000000-0000-0000-0000-000000000000}"/>
          </ac:grpSpMkLst>
        </pc:grpChg>
        <pc:grpChg chg="replST">
          <ac:chgData name="Abdessamad Derraz" userId="4c6d9526346a9ae3" providerId="LiveId" clId="{BE2978C2-303F-416D-B1C8-80E307FEDC23}" dt="2021-11-12T10:18:42.341" v="1253"/>
          <ac:grpSpMkLst>
            <pc:docMk/>
            <pc:sldMk cId="0" sldId="302"/>
            <ac:grpSpMk id="13064" creationId="{00000000-0000-0000-0000-000000000000}"/>
          </ac:grpSpMkLst>
        </pc:grpChg>
        <pc:grpChg chg="replST">
          <ac:chgData name="Abdessamad Derraz" userId="4c6d9526346a9ae3" providerId="LiveId" clId="{BE2978C2-303F-416D-B1C8-80E307FEDC23}" dt="2021-11-12T10:18:42.354" v="1254"/>
          <ac:grpSpMkLst>
            <pc:docMk/>
            <pc:sldMk cId="0" sldId="302"/>
            <ac:grpSpMk id="13074" creationId="{00000000-0000-0000-0000-000000000000}"/>
          </ac:grpSpMkLst>
        </pc:grpChg>
        <pc:grpChg chg="replST">
          <ac:chgData name="Abdessamad Derraz" userId="4c6d9526346a9ae3" providerId="LiveId" clId="{BE2978C2-303F-416D-B1C8-80E307FEDC23}" dt="2021-11-12T10:18:42.367" v="1255"/>
          <ac:grpSpMkLst>
            <pc:docMk/>
            <pc:sldMk cId="0" sldId="302"/>
            <ac:grpSpMk id="13078" creationId="{00000000-0000-0000-0000-000000000000}"/>
          </ac:grpSpMkLst>
        </pc:grpChg>
        <pc:grpChg chg="replST">
          <ac:chgData name="Abdessamad Derraz" userId="4c6d9526346a9ae3" providerId="LiveId" clId="{BE2978C2-303F-416D-B1C8-80E307FEDC23}" dt="2021-11-12T10:18:42.379" v="1256"/>
          <ac:grpSpMkLst>
            <pc:docMk/>
            <pc:sldMk cId="0" sldId="302"/>
            <ac:grpSpMk id="13082" creationId="{00000000-0000-0000-0000-000000000000}"/>
          </ac:grpSpMkLst>
        </pc:grpChg>
        <pc:grpChg chg="replST">
          <ac:chgData name="Abdessamad Derraz" userId="4c6d9526346a9ae3" providerId="LiveId" clId="{BE2978C2-303F-416D-B1C8-80E307FEDC23}" dt="2021-11-12T10:18:42.392" v="1257"/>
          <ac:grpSpMkLst>
            <pc:docMk/>
            <pc:sldMk cId="0" sldId="302"/>
            <ac:grpSpMk id="13086" creationId="{00000000-0000-0000-0000-000000000000}"/>
          </ac:grpSpMkLst>
        </pc:grpChg>
        <pc:grpChg chg="replST">
          <ac:chgData name="Abdessamad Derraz" userId="4c6d9526346a9ae3" providerId="LiveId" clId="{BE2978C2-303F-416D-B1C8-80E307FEDC23}" dt="2021-11-12T10:18:42.420" v="1259"/>
          <ac:grpSpMkLst>
            <pc:docMk/>
            <pc:sldMk cId="0" sldId="302"/>
            <ac:grpSpMk id="13095" creationId="{00000000-0000-0000-0000-000000000000}"/>
          </ac:grpSpMkLst>
        </pc:grpChg>
        <pc:grpChg chg="replST">
          <ac:chgData name="Abdessamad Derraz" userId="4c6d9526346a9ae3" providerId="LiveId" clId="{BE2978C2-303F-416D-B1C8-80E307FEDC23}" dt="2021-11-12T10:18:42.447" v="1261"/>
          <ac:grpSpMkLst>
            <pc:docMk/>
            <pc:sldMk cId="0" sldId="302"/>
            <ac:grpSpMk id="13100" creationId="{00000000-0000-0000-0000-000000000000}"/>
          </ac:grpSpMkLst>
        </pc:grpChg>
        <pc:grpChg chg="replST">
          <ac:chgData name="Abdessamad Derraz" userId="4c6d9526346a9ae3" providerId="LiveId" clId="{BE2978C2-303F-416D-B1C8-80E307FEDC23}" dt="2021-11-12T10:18:42.460" v="1262"/>
          <ac:grpSpMkLst>
            <pc:docMk/>
            <pc:sldMk cId="0" sldId="302"/>
            <ac:grpSpMk id="13103" creationId="{00000000-0000-0000-0000-000000000000}"/>
          </ac:grpSpMkLst>
        </pc:grpChg>
        <pc:grpChg chg="replST">
          <ac:chgData name="Abdessamad Derraz" userId="4c6d9526346a9ae3" providerId="LiveId" clId="{BE2978C2-303F-416D-B1C8-80E307FEDC23}" dt="2021-11-12T10:18:42.474" v="1263"/>
          <ac:grpSpMkLst>
            <pc:docMk/>
            <pc:sldMk cId="0" sldId="302"/>
            <ac:grpSpMk id="13108"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303"/>
        </pc:sldMkLst>
        <pc:spChg chg="replST">
          <ac:chgData name="Abdessamad Derraz" userId="4c6d9526346a9ae3" providerId="LiveId" clId="{BE2978C2-303F-416D-B1C8-80E307FEDC23}" dt="2021-11-12T10:18:42.490" v="1264"/>
          <ac:spMkLst>
            <pc:docMk/>
            <pc:sldMk cId="0" sldId="303"/>
            <ac:spMk id="13123" creationId="{00000000-0000-0000-0000-000000000000}"/>
          </ac:spMkLst>
        </pc:spChg>
        <pc:spChg chg="replST">
          <ac:chgData name="Abdessamad Derraz" userId="4c6d9526346a9ae3" providerId="LiveId" clId="{BE2978C2-303F-416D-B1C8-80E307FEDC23}" dt="2021-11-12T10:18:42.504" v="1266"/>
          <ac:spMkLst>
            <pc:docMk/>
            <pc:sldMk cId="0" sldId="303"/>
            <ac:spMk id="13124" creationId="{00000000-0000-0000-0000-000000000000}"/>
          </ac:spMkLst>
        </pc:spChg>
        <pc:spChg chg="replST">
          <ac:chgData name="Abdessamad Derraz" userId="4c6d9526346a9ae3" providerId="LiveId" clId="{BE2978C2-303F-416D-B1C8-80E307FEDC23}" dt="2021-11-12T10:18:42.677" v="1278"/>
          <ac:spMkLst>
            <pc:docMk/>
            <pc:sldMk cId="0" sldId="303"/>
            <ac:spMk id="13186" creationId="{00000000-0000-0000-0000-000000000000}"/>
          </ac:spMkLst>
        </pc:spChg>
        <pc:spChg chg="replST">
          <ac:chgData name="Abdessamad Derraz" userId="4c6d9526346a9ae3" providerId="LiveId" clId="{BE2978C2-303F-416D-B1C8-80E307FEDC23}" dt="2021-11-12T10:18:42.871" v="1292"/>
          <ac:spMkLst>
            <pc:docMk/>
            <pc:sldMk cId="0" sldId="303"/>
            <ac:spMk id="13265" creationId="{00000000-0000-0000-0000-000000000000}"/>
          </ac:spMkLst>
        </pc:spChg>
        <pc:spChg chg="replST">
          <ac:chgData name="Abdessamad Derraz" userId="4c6d9526346a9ae3" providerId="LiveId" clId="{BE2978C2-303F-416D-B1C8-80E307FEDC23}" dt="2021-11-12T10:18:42.994" v="1296"/>
          <ac:spMkLst>
            <pc:docMk/>
            <pc:sldMk cId="0" sldId="303"/>
            <ac:spMk id="13281" creationId="{00000000-0000-0000-0000-000000000000}"/>
          </ac:spMkLst>
        </pc:spChg>
        <pc:spChg chg="replST">
          <ac:chgData name="Abdessamad Derraz" userId="4c6d9526346a9ae3" providerId="LiveId" clId="{BE2978C2-303F-416D-B1C8-80E307FEDC23}" dt="2021-11-12T10:18:43.448" v="1323"/>
          <ac:spMkLst>
            <pc:docMk/>
            <pc:sldMk cId="0" sldId="303"/>
            <ac:spMk id="13486" creationId="{00000000-0000-0000-0000-000000000000}"/>
          </ac:spMkLst>
        </pc:spChg>
        <pc:spChg chg="replST">
          <ac:chgData name="Abdessamad Derraz" userId="4c6d9526346a9ae3" providerId="LiveId" clId="{BE2978C2-303F-416D-B1C8-80E307FEDC23}" dt="2021-11-12T10:18:43.629" v="1336"/>
          <ac:spMkLst>
            <pc:docMk/>
            <pc:sldMk cId="0" sldId="303"/>
            <ac:spMk id="13569" creationId="{00000000-0000-0000-0000-000000000000}"/>
          </ac:spMkLst>
        </pc:spChg>
        <pc:spChg chg="replST">
          <ac:chgData name="Abdessamad Derraz" userId="4c6d9526346a9ae3" providerId="LiveId" clId="{BE2978C2-303F-416D-B1C8-80E307FEDC23}" dt="2021-11-12T10:18:43.817" v="1350"/>
          <ac:spMkLst>
            <pc:docMk/>
            <pc:sldMk cId="0" sldId="303"/>
            <ac:spMk id="13711" creationId="{00000000-0000-0000-0000-000000000000}"/>
          </ac:spMkLst>
        </pc:spChg>
        <pc:spChg chg="replST">
          <ac:chgData name="Abdessamad Derraz" userId="4c6d9526346a9ae3" providerId="LiveId" clId="{BE2978C2-303F-416D-B1C8-80E307FEDC23}" dt="2021-11-12T10:18:43.830" v="1351"/>
          <ac:spMkLst>
            <pc:docMk/>
            <pc:sldMk cId="0" sldId="303"/>
            <ac:spMk id="13712" creationId="{00000000-0000-0000-0000-000000000000}"/>
          </ac:spMkLst>
        </pc:spChg>
        <pc:spChg chg="replST">
          <ac:chgData name="Abdessamad Derraz" userId="4c6d9526346a9ae3" providerId="LiveId" clId="{BE2978C2-303F-416D-B1C8-80E307FEDC23}" dt="2021-11-12T10:18:43.843" v="1352"/>
          <ac:spMkLst>
            <pc:docMk/>
            <pc:sldMk cId="0" sldId="303"/>
            <ac:spMk id="13713" creationId="{00000000-0000-0000-0000-000000000000}"/>
          </ac:spMkLst>
        </pc:spChg>
        <pc:grpChg chg="replST">
          <ac:chgData name="Abdessamad Derraz" userId="4c6d9526346a9ae3" providerId="LiveId" clId="{BE2978C2-303F-416D-B1C8-80E307FEDC23}" dt="2021-11-12T10:18:42.516" v="1267"/>
          <ac:grpSpMkLst>
            <pc:docMk/>
            <pc:sldMk cId="0" sldId="303"/>
            <ac:grpSpMk id="13125" creationId="{00000000-0000-0000-0000-000000000000}"/>
          </ac:grpSpMkLst>
        </pc:grpChg>
        <pc:grpChg chg="replST">
          <ac:chgData name="Abdessamad Derraz" userId="4c6d9526346a9ae3" providerId="LiveId" clId="{BE2978C2-303F-416D-B1C8-80E307FEDC23}" dt="2021-11-12T10:18:42.529" v="1268"/>
          <ac:grpSpMkLst>
            <pc:docMk/>
            <pc:sldMk cId="0" sldId="303"/>
            <ac:grpSpMk id="13130" creationId="{00000000-0000-0000-0000-000000000000}"/>
          </ac:grpSpMkLst>
        </pc:grpChg>
        <pc:grpChg chg="replST">
          <ac:chgData name="Abdessamad Derraz" userId="4c6d9526346a9ae3" providerId="LiveId" clId="{BE2978C2-303F-416D-B1C8-80E307FEDC23}" dt="2021-11-12T10:18:42.543" v="1269"/>
          <ac:grpSpMkLst>
            <pc:docMk/>
            <pc:sldMk cId="0" sldId="303"/>
            <ac:grpSpMk id="13135" creationId="{00000000-0000-0000-0000-000000000000}"/>
          </ac:grpSpMkLst>
        </pc:grpChg>
        <pc:grpChg chg="replST">
          <ac:chgData name="Abdessamad Derraz" userId="4c6d9526346a9ae3" providerId="LiveId" clId="{BE2978C2-303F-416D-B1C8-80E307FEDC23}" dt="2021-11-12T10:18:42.557" v="1270"/>
          <ac:grpSpMkLst>
            <pc:docMk/>
            <pc:sldMk cId="0" sldId="303"/>
            <ac:grpSpMk id="13139" creationId="{00000000-0000-0000-0000-000000000000}"/>
          </ac:grpSpMkLst>
        </pc:grpChg>
        <pc:grpChg chg="replST">
          <ac:chgData name="Abdessamad Derraz" userId="4c6d9526346a9ae3" providerId="LiveId" clId="{BE2978C2-303F-416D-B1C8-80E307FEDC23}" dt="2021-11-12T10:18:42.571" v="1271"/>
          <ac:grpSpMkLst>
            <pc:docMk/>
            <pc:sldMk cId="0" sldId="303"/>
            <ac:grpSpMk id="13143" creationId="{00000000-0000-0000-0000-000000000000}"/>
          </ac:grpSpMkLst>
        </pc:grpChg>
        <pc:grpChg chg="replST">
          <ac:chgData name="Abdessamad Derraz" userId="4c6d9526346a9ae3" providerId="LiveId" clId="{BE2978C2-303F-416D-B1C8-80E307FEDC23}" dt="2021-11-12T10:18:42.584" v="1272"/>
          <ac:grpSpMkLst>
            <pc:docMk/>
            <pc:sldMk cId="0" sldId="303"/>
            <ac:grpSpMk id="13146" creationId="{00000000-0000-0000-0000-000000000000}"/>
          </ac:grpSpMkLst>
        </pc:grpChg>
        <pc:grpChg chg="replST">
          <ac:chgData name="Abdessamad Derraz" userId="4c6d9526346a9ae3" providerId="LiveId" clId="{BE2978C2-303F-416D-B1C8-80E307FEDC23}" dt="2021-11-12T10:18:42.608" v="1273"/>
          <ac:grpSpMkLst>
            <pc:docMk/>
            <pc:sldMk cId="0" sldId="303"/>
            <ac:grpSpMk id="13150" creationId="{00000000-0000-0000-0000-000000000000}"/>
          </ac:grpSpMkLst>
        </pc:grpChg>
        <pc:grpChg chg="replST">
          <ac:chgData name="Abdessamad Derraz" userId="4c6d9526346a9ae3" providerId="LiveId" clId="{BE2978C2-303F-416D-B1C8-80E307FEDC23}" dt="2021-11-12T10:18:42.623" v="1274"/>
          <ac:grpSpMkLst>
            <pc:docMk/>
            <pc:sldMk cId="0" sldId="303"/>
            <ac:grpSpMk id="13154" creationId="{00000000-0000-0000-0000-000000000000}"/>
          </ac:grpSpMkLst>
        </pc:grpChg>
        <pc:grpChg chg="replST">
          <ac:chgData name="Abdessamad Derraz" userId="4c6d9526346a9ae3" providerId="LiveId" clId="{BE2978C2-303F-416D-B1C8-80E307FEDC23}" dt="2021-11-12T10:18:42.638" v="1275"/>
          <ac:grpSpMkLst>
            <pc:docMk/>
            <pc:sldMk cId="0" sldId="303"/>
            <ac:grpSpMk id="13161" creationId="{00000000-0000-0000-0000-000000000000}"/>
          </ac:grpSpMkLst>
        </pc:grpChg>
        <pc:grpChg chg="replST">
          <ac:chgData name="Abdessamad Derraz" userId="4c6d9526346a9ae3" providerId="LiveId" clId="{BE2978C2-303F-416D-B1C8-80E307FEDC23}" dt="2021-11-12T10:18:42.650" v="1276"/>
          <ac:grpSpMkLst>
            <pc:docMk/>
            <pc:sldMk cId="0" sldId="303"/>
            <ac:grpSpMk id="13168" creationId="{00000000-0000-0000-0000-000000000000}"/>
          </ac:grpSpMkLst>
        </pc:grpChg>
        <pc:grpChg chg="replST">
          <ac:chgData name="Abdessamad Derraz" userId="4c6d9526346a9ae3" providerId="LiveId" clId="{BE2978C2-303F-416D-B1C8-80E307FEDC23}" dt="2021-11-12T10:18:42.664" v="1277"/>
          <ac:grpSpMkLst>
            <pc:docMk/>
            <pc:sldMk cId="0" sldId="303"/>
            <ac:grpSpMk id="13180" creationId="{00000000-0000-0000-0000-000000000000}"/>
          </ac:grpSpMkLst>
        </pc:grpChg>
        <pc:grpChg chg="replST">
          <ac:chgData name="Abdessamad Derraz" userId="4c6d9526346a9ae3" providerId="LiveId" clId="{BE2978C2-303F-416D-B1C8-80E307FEDC23}" dt="2021-11-12T10:18:42.691" v="1279"/>
          <ac:grpSpMkLst>
            <pc:docMk/>
            <pc:sldMk cId="0" sldId="303"/>
            <ac:grpSpMk id="13187" creationId="{00000000-0000-0000-0000-000000000000}"/>
          </ac:grpSpMkLst>
        </pc:grpChg>
        <pc:grpChg chg="replST">
          <ac:chgData name="Abdessamad Derraz" userId="4c6d9526346a9ae3" providerId="LiveId" clId="{BE2978C2-303F-416D-B1C8-80E307FEDC23}" dt="2021-11-12T10:18:42.703" v="1280"/>
          <ac:grpSpMkLst>
            <pc:docMk/>
            <pc:sldMk cId="0" sldId="303"/>
            <ac:grpSpMk id="13192" creationId="{00000000-0000-0000-0000-000000000000}"/>
          </ac:grpSpMkLst>
        </pc:grpChg>
        <pc:grpChg chg="replST">
          <ac:chgData name="Abdessamad Derraz" userId="4c6d9526346a9ae3" providerId="LiveId" clId="{BE2978C2-303F-416D-B1C8-80E307FEDC23}" dt="2021-11-12T10:18:42.716" v="1281"/>
          <ac:grpSpMkLst>
            <pc:docMk/>
            <pc:sldMk cId="0" sldId="303"/>
            <ac:grpSpMk id="13207" creationId="{00000000-0000-0000-0000-000000000000}"/>
          </ac:grpSpMkLst>
        </pc:grpChg>
        <pc:grpChg chg="replST">
          <ac:chgData name="Abdessamad Derraz" userId="4c6d9526346a9ae3" providerId="LiveId" clId="{BE2978C2-303F-416D-B1C8-80E307FEDC23}" dt="2021-11-12T10:18:42.729" v="1282"/>
          <ac:grpSpMkLst>
            <pc:docMk/>
            <pc:sldMk cId="0" sldId="303"/>
            <ac:grpSpMk id="13218" creationId="{00000000-0000-0000-0000-000000000000}"/>
          </ac:grpSpMkLst>
        </pc:grpChg>
        <pc:grpChg chg="replST">
          <ac:chgData name="Abdessamad Derraz" userId="4c6d9526346a9ae3" providerId="LiveId" clId="{BE2978C2-303F-416D-B1C8-80E307FEDC23}" dt="2021-11-12T10:18:42.742" v="1283"/>
          <ac:grpSpMkLst>
            <pc:docMk/>
            <pc:sldMk cId="0" sldId="303"/>
            <ac:grpSpMk id="13229" creationId="{00000000-0000-0000-0000-000000000000}"/>
          </ac:grpSpMkLst>
        </pc:grpChg>
        <pc:grpChg chg="replST">
          <ac:chgData name="Abdessamad Derraz" userId="4c6d9526346a9ae3" providerId="LiveId" clId="{BE2978C2-303F-416D-B1C8-80E307FEDC23}" dt="2021-11-12T10:18:42.756" v="1284"/>
          <ac:grpSpMkLst>
            <pc:docMk/>
            <pc:sldMk cId="0" sldId="303"/>
            <ac:grpSpMk id="13233" creationId="{00000000-0000-0000-0000-000000000000}"/>
          </ac:grpSpMkLst>
        </pc:grpChg>
        <pc:grpChg chg="replST">
          <ac:chgData name="Abdessamad Derraz" userId="4c6d9526346a9ae3" providerId="LiveId" clId="{BE2978C2-303F-416D-B1C8-80E307FEDC23}" dt="2021-11-12T10:18:42.769" v="1285"/>
          <ac:grpSpMkLst>
            <pc:docMk/>
            <pc:sldMk cId="0" sldId="303"/>
            <ac:grpSpMk id="13236" creationId="{00000000-0000-0000-0000-000000000000}"/>
          </ac:grpSpMkLst>
        </pc:grpChg>
        <pc:grpChg chg="replST">
          <ac:chgData name="Abdessamad Derraz" userId="4c6d9526346a9ae3" providerId="LiveId" clId="{BE2978C2-303F-416D-B1C8-80E307FEDC23}" dt="2021-11-12T10:18:42.782" v="1286"/>
          <ac:grpSpMkLst>
            <pc:docMk/>
            <pc:sldMk cId="0" sldId="303"/>
            <ac:grpSpMk id="13240" creationId="{00000000-0000-0000-0000-000000000000}"/>
          </ac:grpSpMkLst>
        </pc:grpChg>
        <pc:grpChg chg="replST">
          <ac:chgData name="Abdessamad Derraz" userId="4c6d9526346a9ae3" providerId="LiveId" clId="{BE2978C2-303F-416D-B1C8-80E307FEDC23}" dt="2021-11-12T10:18:42.794" v="1287"/>
          <ac:grpSpMkLst>
            <pc:docMk/>
            <pc:sldMk cId="0" sldId="303"/>
            <ac:grpSpMk id="13246" creationId="{00000000-0000-0000-0000-000000000000}"/>
          </ac:grpSpMkLst>
        </pc:grpChg>
        <pc:grpChg chg="replST">
          <ac:chgData name="Abdessamad Derraz" userId="4c6d9526346a9ae3" providerId="LiveId" clId="{BE2978C2-303F-416D-B1C8-80E307FEDC23}" dt="2021-11-12T10:18:42.808" v="1288"/>
          <ac:grpSpMkLst>
            <pc:docMk/>
            <pc:sldMk cId="0" sldId="303"/>
            <ac:grpSpMk id="13249" creationId="{00000000-0000-0000-0000-000000000000}"/>
          </ac:grpSpMkLst>
        </pc:grpChg>
        <pc:grpChg chg="replST">
          <ac:chgData name="Abdessamad Derraz" userId="4c6d9526346a9ae3" providerId="LiveId" clId="{BE2978C2-303F-416D-B1C8-80E307FEDC23}" dt="2021-11-12T10:18:42.821" v="1289"/>
          <ac:grpSpMkLst>
            <pc:docMk/>
            <pc:sldMk cId="0" sldId="303"/>
            <ac:grpSpMk id="13252" creationId="{00000000-0000-0000-0000-000000000000}"/>
          </ac:grpSpMkLst>
        </pc:grpChg>
        <pc:grpChg chg="replST">
          <ac:chgData name="Abdessamad Derraz" userId="4c6d9526346a9ae3" providerId="LiveId" clId="{BE2978C2-303F-416D-B1C8-80E307FEDC23}" dt="2021-11-12T10:18:42.835" v="1290"/>
          <ac:grpSpMkLst>
            <pc:docMk/>
            <pc:sldMk cId="0" sldId="303"/>
            <ac:grpSpMk id="13258" creationId="{00000000-0000-0000-0000-000000000000}"/>
          </ac:grpSpMkLst>
        </pc:grpChg>
        <pc:grpChg chg="replST">
          <ac:chgData name="Abdessamad Derraz" userId="4c6d9526346a9ae3" providerId="LiveId" clId="{BE2978C2-303F-416D-B1C8-80E307FEDC23}" dt="2021-11-12T10:18:42.848" v="1291"/>
          <ac:grpSpMkLst>
            <pc:docMk/>
            <pc:sldMk cId="0" sldId="303"/>
            <ac:grpSpMk id="13262" creationId="{00000000-0000-0000-0000-000000000000}"/>
          </ac:grpSpMkLst>
        </pc:grpChg>
        <pc:grpChg chg="replST">
          <ac:chgData name="Abdessamad Derraz" userId="4c6d9526346a9ae3" providerId="LiveId" clId="{BE2978C2-303F-416D-B1C8-80E307FEDC23}" dt="2021-11-12T10:18:42.884" v="1293"/>
          <ac:grpSpMkLst>
            <pc:docMk/>
            <pc:sldMk cId="0" sldId="303"/>
            <ac:grpSpMk id="13266" creationId="{00000000-0000-0000-0000-000000000000}"/>
          </ac:grpSpMkLst>
        </pc:grpChg>
        <pc:grpChg chg="replST">
          <ac:chgData name="Abdessamad Derraz" userId="4c6d9526346a9ae3" providerId="LiveId" clId="{BE2978C2-303F-416D-B1C8-80E307FEDC23}" dt="2021-11-12T10:18:42.896" v="1294"/>
          <ac:grpSpMkLst>
            <pc:docMk/>
            <pc:sldMk cId="0" sldId="303"/>
            <ac:grpSpMk id="13270" creationId="{00000000-0000-0000-0000-000000000000}"/>
          </ac:grpSpMkLst>
        </pc:grpChg>
        <pc:grpChg chg="replST">
          <ac:chgData name="Abdessamad Derraz" userId="4c6d9526346a9ae3" providerId="LiveId" clId="{BE2978C2-303F-416D-B1C8-80E307FEDC23}" dt="2021-11-12T10:18:42.909" v="1295"/>
          <ac:grpSpMkLst>
            <pc:docMk/>
            <pc:sldMk cId="0" sldId="303"/>
            <ac:grpSpMk id="13275" creationId="{00000000-0000-0000-0000-000000000000}"/>
          </ac:grpSpMkLst>
        </pc:grpChg>
        <pc:grpChg chg="replST">
          <ac:chgData name="Abdessamad Derraz" userId="4c6d9526346a9ae3" providerId="LiveId" clId="{BE2978C2-303F-416D-B1C8-80E307FEDC23}" dt="2021-11-12T10:18:43.072" v="1297"/>
          <ac:grpSpMkLst>
            <pc:docMk/>
            <pc:sldMk cId="0" sldId="303"/>
            <ac:grpSpMk id="13282" creationId="{00000000-0000-0000-0000-000000000000}"/>
          </ac:grpSpMkLst>
        </pc:grpChg>
        <pc:grpChg chg="replST">
          <ac:chgData name="Abdessamad Derraz" userId="4c6d9526346a9ae3" providerId="LiveId" clId="{BE2978C2-303F-416D-B1C8-80E307FEDC23}" dt="2021-11-12T10:18:43.087" v="1298"/>
          <ac:grpSpMkLst>
            <pc:docMk/>
            <pc:sldMk cId="0" sldId="303"/>
            <ac:grpSpMk id="13289" creationId="{00000000-0000-0000-0000-000000000000}"/>
          </ac:grpSpMkLst>
        </pc:grpChg>
        <pc:grpChg chg="replST">
          <ac:chgData name="Abdessamad Derraz" userId="4c6d9526346a9ae3" providerId="LiveId" clId="{BE2978C2-303F-416D-B1C8-80E307FEDC23}" dt="2021-11-12T10:18:43.101" v="1299"/>
          <ac:grpSpMkLst>
            <pc:docMk/>
            <pc:sldMk cId="0" sldId="303"/>
            <ac:grpSpMk id="13301" creationId="{00000000-0000-0000-0000-000000000000}"/>
          </ac:grpSpMkLst>
        </pc:grpChg>
        <pc:grpChg chg="replST">
          <ac:chgData name="Abdessamad Derraz" userId="4c6d9526346a9ae3" providerId="LiveId" clId="{BE2978C2-303F-416D-B1C8-80E307FEDC23}" dt="2021-11-12T10:18:43.115" v="1300"/>
          <ac:grpSpMkLst>
            <pc:docMk/>
            <pc:sldMk cId="0" sldId="303"/>
            <ac:grpSpMk id="13315" creationId="{00000000-0000-0000-0000-000000000000}"/>
          </ac:grpSpMkLst>
        </pc:grpChg>
        <pc:grpChg chg="replST">
          <ac:chgData name="Abdessamad Derraz" userId="4c6d9526346a9ae3" providerId="LiveId" clId="{BE2978C2-303F-416D-B1C8-80E307FEDC23}" dt="2021-11-12T10:18:43.142" v="1301"/>
          <ac:grpSpMkLst>
            <pc:docMk/>
            <pc:sldMk cId="0" sldId="303"/>
            <ac:grpSpMk id="13320" creationId="{00000000-0000-0000-0000-000000000000}"/>
          </ac:grpSpMkLst>
        </pc:grpChg>
        <pc:grpChg chg="replST">
          <ac:chgData name="Abdessamad Derraz" userId="4c6d9526346a9ae3" providerId="LiveId" clId="{BE2978C2-303F-416D-B1C8-80E307FEDC23}" dt="2021-11-12T10:18:43.156" v="1302"/>
          <ac:grpSpMkLst>
            <pc:docMk/>
            <pc:sldMk cId="0" sldId="303"/>
            <ac:grpSpMk id="13328" creationId="{00000000-0000-0000-0000-000000000000}"/>
          </ac:grpSpMkLst>
        </pc:grpChg>
        <pc:grpChg chg="replST">
          <ac:chgData name="Abdessamad Derraz" userId="4c6d9526346a9ae3" providerId="LiveId" clId="{BE2978C2-303F-416D-B1C8-80E307FEDC23}" dt="2021-11-12T10:18:43.169" v="1303"/>
          <ac:grpSpMkLst>
            <pc:docMk/>
            <pc:sldMk cId="0" sldId="303"/>
            <ac:grpSpMk id="13335" creationId="{00000000-0000-0000-0000-000000000000}"/>
          </ac:grpSpMkLst>
        </pc:grpChg>
        <pc:grpChg chg="replST">
          <ac:chgData name="Abdessamad Derraz" userId="4c6d9526346a9ae3" providerId="LiveId" clId="{BE2978C2-303F-416D-B1C8-80E307FEDC23}" dt="2021-11-12T10:18:43.182" v="1304"/>
          <ac:grpSpMkLst>
            <pc:docMk/>
            <pc:sldMk cId="0" sldId="303"/>
            <ac:grpSpMk id="13346" creationId="{00000000-0000-0000-0000-000000000000}"/>
          </ac:grpSpMkLst>
        </pc:grpChg>
        <pc:grpChg chg="replST">
          <ac:chgData name="Abdessamad Derraz" userId="4c6d9526346a9ae3" providerId="LiveId" clId="{BE2978C2-303F-416D-B1C8-80E307FEDC23}" dt="2021-11-12T10:18:43.195" v="1305"/>
          <ac:grpSpMkLst>
            <pc:docMk/>
            <pc:sldMk cId="0" sldId="303"/>
            <ac:grpSpMk id="13355" creationId="{00000000-0000-0000-0000-000000000000}"/>
          </ac:grpSpMkLst>
        </pc:grpChg>
        <pc:grpChg chg="replST">
          <ac:chgData name="Abdessamad Derraz" userId="4c6d9526346a9ae3" providerId="LiveId" clId="{BE2978C2-303F-416D-B1C8-80E307FEDC23}" dt="2021-11-12T10:18:43.210" v="1306"/>
          <ac:grpSpMkLst>
            <pc:docMk/>
            <pc:sldMk cId="0" sldId="303"/>
            <ac:grpSpMk id="13370" creationId="{00000000-0000-0000-0000-000000000000}"/>
          </ac:grpSpMkLst>
        </pc:grpChg>
        <pc:grpChg chg="replST">
          <ac:chgData name="Abdessamad Derraz" userId="4c6d9526346a9ae3" providerId="LiveId" clId="{BE2978C2-303F-416D-B1C8-80E307FEDC23}" dt="2021-11-12T10:18:43.223" v="1307"/>
          <ac:grpSpMkLst>
            <pc:docMk/>
            <pc:sldMk cId="0" sldId="303"/>
            <ac:grpSpMk id="13379" creationId="{00000000-0000-0000-0000-000000000000}"/>
          </ac:grpSpMkLst>
        </pc:grpChg>
        <pc:grpChg chg="replST">
          <ac:chgData name="Abdessamad Derraz" userId="4c6d9526346a9ae3" providerId="LiveId" clId="{BE2978C2-303F-416D-B1C8-80E307FEDC23}" dt="2021-11-12T10:18:43.237" v="1308"/>
          <ac:grpSpMkLst>
            <pc:docMk/>
            <pc:sldMk cId="0" sldId="303"/>
            <ac:grpSpMk id="13383" creationId="{00000000-0000-0000-0000-000000000000}"/>
          </ac:grpSpMkLst>
        </pc:grpChg>
        <pc:grpChg chg="replST">
          <ac:chgData name="Abdessamad Derraz" userId="4c6d9526346a9ae3" providerId="LiveId" clId="{BE2978C2-303F-416D-B1C8-80E307FEDC23}" dt="2021-11-12T10:18:43.250" v="1309"/>
          <ac:grpSpMkLst>
            <pc:docMk/>
            <pc:sldMk cId="0" sldId="303"/>
            <ac:grpSpMk id="13389" creationId="{00000000-0000-0000-0000-000000000000}"/>
          </ac:grpSpMkLst>
        </pc:grpChg>
        <pc:grpChg chg="replST">
          <ac:chgData name="Abdessamad Derraz" userId="4c6d9526346a9ae3" providerId="LiveId" clId="{BE2978C2-303F-416D-B1C8-80E307FEDC23}" dt="2021-11-12T10:18:43.263" v="1310"/>
          <ac:grpSpMkLst>
            <pc:docMk/>
            <pc:sldMk cId="0" sldId="303"/>
            <ac:grpSpMk id="13393" creationId="{00000000-0000-0000-0000-000000000000}"/>
          </ac:grpSpMkLst>
        </pc:grpChg>
        <pc:grpChg chg="replST">
          <ac:chgData name="Abdessamad Derraz" userId="4c6d9526346a9ae3" providerId="LiveId" clId="{BE2978C2-303F-416D-B1C8-80E307FEDC23}" dt="2021-11-12T10:18:43.276" v="1311"/>
          <ac:grpSpMkLst>
            <pc:docMk/>
            <pc:sldMk cId="0" sldId="303"/>
            <ac:grpSpMk id="13402" creationId="{00000000-0000-0000-0000-000000000000}"/>
          </ac:grpSpMkLst>
        </pc:grpChg>
        <pc:grpChg chg="replST">
          <ac:chgData name="Abdessamad Derraz" userId="4c6d9526346a9ae3" providerId="LiveId" clId="{BE2978C2-303F-416D-B1C8-80E307FEDC23}" dt="2021-11-12T10:18:43.290" v="1312"/>
          <ac:grpSpMkLst>
            <pc:docMk/>
            <pc:sldMk cId="0" sldId="303"/>
            <ac:grpSpMk id="13405" creationId="{00000000-0000-0000-0000-000000000000}"/>
          </ac:grpSpMkLst>
        </pc:grpChg>
        <pc:grpChg chg="replST">
          <ac:chgData name="Abdessamad Derraz" userId="4c6d9526346a9ae3" providerId="LiveId" clId="{BE2978C2-303F-416D-B1C8-80E307FEDC23}" dt="2021-11-12T10:18:43.303" v="1313"/>
          <ac:grpSpMkLst>
            <pc:docMk/>
            <pc:sldMk cId="0" sldId="303"/>
            <ac:grpSpMk id="13411" creationId="{00000000-0000-0000-0000-000000000000}"/>
          </ac:grpSpMkLst>
        </pc:grpChg>
        <pc:grpChg chg="replST">
          <ac:chgData name="Abdessamad Derraz" userId="4c6d9526346a9ae3" providerId="LiveId" clId="{BE2978C2-303F-416D-B1C8-80E307FEDC23}" dt="2021-11-12T10:18:43.316" v="1314"/>
          <ac:grpSpMkLst>
            <pc:docMk/>
            <pc:sldMk cId="0" sldId="303"/>
            <ac:grpSpMk id="13418" creationId="{00000000-0000-0000-0000-000000000000}"/>
          </ac:grpSpMkLst>
        </pc:grpChg>
        <pc:grpChg chg="replST">
          <ac:chgData name="Abdessamad Derraz" userId="4c6d9526346a9ae3" providerId="LiveId" clId="{BE2978C2-303F-416D-B1C8-80E307FEDC23}" dt="2021-11-12T10:18:43.329" v="1315"/>
          <ac:grpSpMkLst>
            <pc:docMk/>
            <pc:sldMk cId="0" sldId="303"/>
            <ac:grpSpMk id="13426" creationId="{00000000-0000-0000-0000-000000000000}"/>
          </ac:grpSpMkLst>
        </pc:grpChg>
        <pc:grpChg chg="replST">
          <ac:chgData name="Abdessamad Derraz" userId="4c6d9526346a9ae3" providerId="LiveId" clId="{BE2978C2-303F-416D-B1C8-80E307FEDC23}" dt="2021-11-12T10:18:43.342" v="1316"/>
          <ac:grpSpMkLst>
            <pc:docMk/>
            <pc:sldMk cId="0" sldId="303"/>
            <ac:grpSpMk id="13433" creationId="{00000000-0000-0000-0000-000000000000}"/>
          </ac:grpSpMkLst>
        </pc:grpChg>
        <pc:grpChg chg="replST">
          <ac:chgData name="Abdessamad Derraz" userId="4c6d9526346a9ae3" providerId="LiveId" clId="{BE2978C2-303F-416D-B1C8-80E307FEDC23}" dt="2021-11-12T10:18:43.355" v="1317"/>
          <ac:grpSpMkLst>
            <pc:docMk/>
            <pc:sldMk cId="0" sldId="303"/>
            <ac:grpSpMk id="13446" creationId="{00000000-0000-0000-0000-000000000000}"/>
          </ac:grpSpMkLst>
        </pc:grpChg>
        <pc:grpChg chg="replST">
          <ac:chgData name="Abdessamad Derraz" userId="4c6d9526346a9ae3" providerId="LiveId" clId="{BE2978C2-303F-416D-B1C8-80E307FEDC23}" dt="2021-11-12T10:18:43.368" v="1318"/>
          <ac:grpSpMkLst>
            <pc:docMk/>
            <pc:sldMk cId="0" sldId="303"/>
            <ac:grpSpMk id="13461" creationId="{00000000-0000-0000-0000-000000000000}"/>
          </ac:grpSpMkLst>
        </pc:grpChg>
        <pc:grpChg chg="replST">
          <ac:chgData name="Abdessamad Derraz" userId="4c6d9526346a9ae3" providerId="LiveId" clId="{BE2978C2-303F-416D-B1C8-80E307FEDC23}" dt="2021-11-12T10:18:43.381" v="1319"/>
          <ac:grpSpMkLst>
            <pc:docMk/>
            <pc:sldMk cId="0" sldId="303"/>
            <ac:grpSpMk id="13464" creationId="{00000000-0000-0000-0000-000000000000}"/>
          </ac:grpSpMkLst>
        </pc:grpChg>
        <pc:grpChg chg="replST">
          <ac:chgData name="Abdessamad Derraz" userId="4c6d9526346a9ae3" providerId="LiveId" clId="{BE2978C2-303F-416D-B1C8-80E307FEDC23}" dt="2021-11-12T10:18:43.395" v="1320"/>
          <ac:grpSpMkLst>
            <pc:docMk/>
            <pc:sldMk cId="0" sldId="303"/>
            <ac:grpSpMk id="13468" creationId="{00000000-0000-0000-0000-000000000000}"/>
          </ac:grpSpMkLst>
        </pc:grpChg>
        <pc:grpChg chg="replST">
          <ac:chgData name="Abdessamad Derraz" userId="4c6d9526346a9ae3" providerId="LiveId" clId="{BE2978C2-303F-416D-B1C8-80E307FEDC23}" dt="2021-11-12T10:18:43.407" v="1321"/>
          <ac:grpSpMkLst>
            <pc:docMk/>
            <pc:sldMk cId="0" sldId="303"/>
            <ac:grpSpMk id="13474" creationId="{00000000-0000-0000-0000-000000000000}"/>
          </ac:grpSpMkLst>
        </pc:grpChg>
        <pc:grpChg chg="replST">
          <ac:chgData name="Abdessamad Derraz" userId="4c6d9526346a9ae3" providerId="LiveId" clId="{BE2978C2-303F-416D-B1C8-80E307FEDC23}" dt="2021-11-12T10:18:43.432" v="1322"/>
          <ac:grpSpMkLst>
            <pc:docMk/>
            <pc:sldMk cId="0" sldId="303"/>
            <ac:grpSpMk id="13479" creationId="{00000000-0000-0000-0000-000000000000}"/>
          </ac:grpSpMkLst>
        </pc:grpChg>
        <pc:grpChg chg="replST">
          <ac:chgData name="Abdessamad Derraz" userId="4c6d9526346a9ae3" providerId="LiveId" clId="{BE2978C2-303F-416D-B1C8-80E307FEDC23}" dt="2021-11-12T10:18:43.461" v="1324"/>
          <ac:grpSpMkLst>
            <pc:docMk/>
            <pc:sldMk cId="0" sldId="303"/>
            <ac:grpSpMk id="13487" creationId="{00000000-0000-0000-0000-000000000000}"/>
          </ac:grpSpMkLst>
        </pc:grpChg>
        <pc:grpChg chg="replST">
          <ac:chgData name="Abdessamad Derraz" userId="4c6d9526346a9ae3" providerId="LiveId" clId="{BE2978C2-303F-416D-B1C8-80E307FEDC23}" dt="2021-11-12T10:18:43.474" v="1325"/>
          <ac:grpSpMkLst>
            <pc:docMk/>
            <pc:sldMk cId="0" sldId="303"/>
            <ac:grpSpMk id="13497" creationId="{00000000-0000-0000-0000-000000000000}"/>
          </ac:grpSpMkLst>
        </pc:grpChg>
        <pc:grpChg chg="replST">
          <ac:chgData name="Abdessamad Derraz" userId="4c6d9526346a9ae3" providerId="LiveId" clId="{BE2978C2-303F-416D-B1C8-80E307FEDC23}" dt="2021-11-12T10:18:43.488" v="1326"/>
          <ac:grpSpMkLst>
            <pc:docMk/>
            <pc:sldMk cId="0" sldId="303"/>
            <ac:grpSpMk id="13502" creationId="{00000000-0000-0000-0000-000000000000}"/>
          </ac:grpSpMkLst>
        </pc:grpChg>
        <pc:grpChg chg="replST">
          <ac:chgData name="Abdessamad Derraz" userId="4c6d9526346a9ae3" providerId="LiveId" clId="{BE2978C2-303F-416D-B1C8-80E307FEDC23}" dt="2021-11-12T10:18:43.506" v="1327"/>
          <ac:grpSpMkLst>
            <pc:docMk/>
            <pc:sldMk cId="0" sldId="303"/>
            <ac:grpSpMk id="13507" creationId="{00000000-0000-0000-0000-000000000000}"/>
          </ac:grpSpMkLst>
        </pc:grpChg>
        <pc:grpChg chg="replST">
          <ac:chgData name="Abdessamad Derraz" userId="4c6d9526346a9ae3" providerId="LiveId" clId="{BE2978C2-303F-416D-B1C8-80E307FEDC23}" dt="2021-11-12T10:18:43.525" v="1328"/>
          <ac:grpSpMkLst>
            <pc:docMk/>
            <pc:sldMk cId="0" sldId="303"/>
            <ac:grpSpMk id="13516" creationId="{00000000-0000-0000-0000-000000000000}"/>
          </ac:grpSpMkLst>
        </pc:grpChg>
        <pc:grpChg chg="replST">
          <ac:chgData name="Abdessamad Derraz" userId="4c6d9526346a9ae3" providerId="LiveId" clId="{BE2978C2-303F-416D-B1C8-80E307FEDC23}" dt="2021-11-12T10:18:43.538" v="1329"/>
          <ac:grpSpMkLst>
            <pc:docMk/>
            <pc:sldMk cId="0" sldId="303"/>
            <ac:grpSpMk id="13519" creationId="{00000000-0000-0000-0000-000000000000}"/>
          </ac:grpSpMkLst>
        </pc:grpChg>
        <pc:grpChg chg="replST">
          <ac:chgData name="Abdessamad Derraz" userId="4c6d9526346a9ae3" providerId="LiveId" clId="{BE2978C2-303F-416D-B1C8-80E307FEDC23}" dt="2021-11-12T10:18:43.551" v="1330"/>
          <ac:grpSpMkLst>
            <pc:docMk/>
            <pc:sldMk cId="0" sldId="303"/>
            <ac:grpSpMk id="13529" creationId="{00000000-0000-0000-0000-000000000000}"/>
          </ac:grpSpMkLst>
        </pc:grpChg>
        <pc:grpChg chg="replST">
          <ac:chgData name="Abdessamad Derraz" userId="4c6d9526346a9ae3" providerId="LiveId" clId="{BE2978C2-303F-416D-B1C8-80E307FEDC23}" dt="2021-11-12T10:18:43.564" v="1331"/>
          <ac:grpSpMkLst>
            <pc:docMk/>
            <pc:sldMk cId="0" sldId="303"/>
            <ac:grpSpMk id="13543" creationId="{00000000-0000-0000-0000-000000000000}"/>
          </ac:grpSpMkLst>
        </pc:grpChg>
        <pc:grpChg chg="replST">
          <ac:chgData name="Abdessamad Derraz" userId="4c6d9526346a9ae3" providerId="LiveId" clId="{BE2978C2-303F-416D-B1C8-80E307FEDC23}" dt="2021-11-12T10:18:43.577" v="1332"/>
          <ac:grpSpMkLst>
            <pc:docMk/>
            <pc:sldMk cId="0" sldId="303"/>
            <ac:grpSpMk id="13547" creationId="{00000000-0000-0000-0000-000000000000}"/>
          </ac:grpSpMkLst>
        </pc:grpChg>
        <pc:grpChg chg="replST">
          <ac:chgData name="Abdessamad Derraz" userId="4c6d9526346a9ae3" providerId="LiveId" clId="{BE2978C2-303F-416D-B1C8-80E307FEDC23}" dt="2021-11-12T10:18:43.591" v="1333"/>
          <ac:grpSpMkLst>
            <pc:docMk/>
            <pc:sldMk cId="0" sldId="303"/>
            <ac:grpSpMk id="13558" creationId="{00000000-0000-0000-0000-000000000000}"/>
          </ac:grpSpMkLst>
        </pc:grpChg>
        <pc:grpChg chg="replST">
          <ac:chgData name="Abdessamad Derraz" userId="4c6d9526346a9ae3" providerId="LiveId" clId="{BE2978C2-303F-416D-B1C8-80E307FEDC23}" dt="2021-11-12T10:18:43.603" v="1334"/>
          <ac:grpSpMkLst>
            <pc:docMk/>
            <pc:sldMk cId="0" sldId="303"/>
            <ac:grpSpMk id="13561" creationId="{00000000-0000-0000-0000-000000000000}"/>
          </ac:grpSpMkLst>
        </pc:grpChg>
        <pc:grpChg chg="replST">
          <ac:chgData name="Abdessamad Derraz" userId="4c6d9526346a9ae3" providerId="LiveId" clId="{BE2978C2-303F-416D-B1C8-80E307FEDC23}" dt="2021-11-12T10:18:43.616" v="1335"/>
          <ac:grpSpMkLst>
            <pc:docMk/>
            <pc:sldMk cId="0" sldId="303"/>
            <ac:grpSpMk id="13566" creationId="{00000000-0000-0000-0000-000000000000}"/>
          </ac:grpSpMkLst>
        </pc:grpChg>
        <pc:grpChg chg="replST">
          <ac:chgData name="Abdessamad Derraz" userId="4c6d9526346a9ae3" providerId="LiveId" clId="{BE2978C2-303F-416D-B1C8-80E307FEDC23}" dt="2021-11-12T10:18:43.641" v="1337"/>
          <ac:grpSpMkLst>
            <pc:docMk/>
            <pc:sldMk cId="0" sldId="303"/>
            <ac:grpSpMk id="13570" creationId="{00000000-0000-0000-0000-000000000000}"/>
          </ac:grpSpMkLst>
        </pc:grpChg>
        <pc:grpChg chg="replST">
          <ac:chgData name="Abdessamad Derraz" userId="4c6d9526346a9ae3" providerId="LiveId" clId="{BE2978C2-303F-416D-B1C8-80E307FEDC23}" dt="2021-11-12T10:18:43.654" v="1338"/>
          <ac:grpSpMkLst>
            <pc:docMk/>
            <pc:sldMk cId="0" sldId="303"/>
            <ac:grpSpMk id="13575" creationId="{00000000-0000-0000-0000-000000000000}"/>
          </ac:grpSpMkLst>
        </pc:grpChg>
        <pc:grpChg chg="replST">
          <ac:chgData name="Abdessamad Derraz" userId="4c6d9526346a9ae3" providerId="LiveId" clId="{BE2978C2-303F-416D-B1C8-80E307FEDC23}" dt="2021-11-12T10:18:43.666" v="1339"/>
          <ac:grpSpMkLst>
            <pc:docMk/>
            <pc:sldMk cId="0" sldId="303"/>
            <ac:grpSpMk id="13602" creationId="{00000000-0000-0000-0000-000000000000}"/>
          </ac:grpSpMkLst>
        </pc:grpChg>
        <pc:grpChg chg="replST">
          <ac:chgData name="Abdessamad Derraz" userId="4c6d9526346a9ae3" providerId="LiveId" clId="{BE2978C2-303F-416D-B1C8-80E307FEDC23}" dt="2021-11-12T10:18:43.679" v="1340"/>
          <ac:grpSpMkLst>
            <pc:docMk/>
            <pc:sldMk cId="0" sldId="303"/>
            <ac:grpSpMk id="13621" creationId="{00000000-0000-0000-0000-000000000000}"/>
          </ac:grpSpMkLst>
        </pc:grpChg>
        <pc:grpChg chg="replST">
          <ac:chgData name="Abdessamad Derraz" userId="4c6d9526346a9ae3" providerId="LiveId" clId="{BE2978C2-303F-416D-B1C8-80E307FEDC23}" dt="2021-11-12T10:18:43.692" v="1341"/>
          <ac:grpSpMkLst>
            <pc:docMk/>
            <pc:sldMk cId="0" sldId="303"/>
            <ac:grpSpMk id="13624" creationId="{00000000-0000-0000-0000-000000000000}"/>
          </ac:grpSpMkLst>
        </pc:grpChg>
        <pc:grpChg chg="replST">
          <ac:chgData name="Abdessamad Derraz" userId="4c6d9526346a9ae3" providerId="LiveId" clId="{BE2978C2-303F-416D-B1C8-80E307FEDC23}" dt="2021-11-12T10:18:43.706" v="1342"/>
          <ac:grpSpMkLst>
            <pc:docMk/>
            <pc:sldMk cId="0" sldId="303"/>
            <ac:grpSpMk id="13629" creationId="{00000000-0000-0000-0000-000000000000}"/>
          </ac:grpSpMkLst>
        </pc:grpChg>
        <pc:grpChg chg="replST">
          <ac:chgData name="Abdessamad Derraz" userId="4c6d9526346a9ae3" providerId="LiveId" clId="{BE2978C2-303F-416D-B1C8-80E307FEDC23}" dt="2021-11-12T10:18:43.718" v="1343"/>
          <ac:grpSpMkLst>
            <pc:docMk/>
            <pc:sldMk cId="0" sldId="303"/>
            <ac:grpSpMk id="13647" creationId="{00000000-0000-0000-0000-000000000000}"/>
          </ac:grpSpMkLst>
        </pc:grpChg>
        <pc:grpChg chg="replST">
          <ac:chgData name="Abdessamad Derraz" userId="4c6d9526346a9ae3" providerId="LiveId" clId="{BE2978C2-303F-416D-B1C8-80E307FEDC23}" dt="2021-11-12T10:18:43.731" v="1344"/>
          <ac:grpSpMkLst>
            <pc:docMk/>
            <pc:sldMk cId="0" sldId="303"/>
            <ac:grpSpMk id="13653" creationId="{00000000-0000-0000-0000-000000000000}"/>
          </ac:grpSpMkLst>
        </pc:grpChg>
        <pc:grpChg chg="replST">
          <ac:chgData name="Abdessamad Derraz" userId="4c6d9526346a9ae3" providerId="LiveId" clId="{BE2978C2-303F-416D-B1C8-80E307FEDC23}" dt="2021-11-12T10:18:43.743" v="1345"/>
          <ac:grpSpMkLst>
            <pc:docMk/>
            <pc:sldMk cId="0" sldId="303"/>
            <ac:grpSpMk id="13658" creationId="{00000000-0000-0000-0000-000000000000}"/>
          </ac:grpSpMkLst>
        </pc:grpChg>
        <pc:grpChg chg="replST">
          <ac:chgData name="Abdessamad Derraz" userId="4c6d9526346a9ae3" providerId="LiveId" clId="{BE2978C2-303F-416D-B1C8-80E307FEDC23}" dt="2021-11-12T10:18:43.756" v="1346"/>
          <ac:grpSpMkLst>
            <pc:docMk/>
            <pc:sldMk cId="0" sldId="303"/>
            <ac:grpSpMk id="13661" creationId="{00000000-0000-0000-0000-000000000000}"/>
          </ac:grpSpMkLst>
        </pc:grpChg>
        <pc:grpChg chg="replST">
          <ac:chgData name="Abdessamad Derraz" userId="4c6d9526346a9ae3" providerId="LiveId" clId="{BE2978C2-303F-416D-B1C8-80E307FEDC23}" dt="2021-11-12T10:18:43.778" v="1347"/>
          <ac:grpSpMkLst>
            <pc:docMk/>
            <pc:sldMk cId="0" sldId="303"/>
            <ac:grpSpMk id="13667" creationId="{00000000-0000-0000-0000-000000000000}"/>
          </ac:grpSpMkLst>
        </pc:grpChg>
        <pc:grpChg chg="replST">
          <ac:chgData name="Abdessamad Derraz" userId="4c6d9526346a9ae3" providerId="LiveId" clId="{BE2978C2-303F-416D-B1C8-80E307FEDC23}" dt="2021-11-12T10:18:43.792" v="1348"/>
          <ac:grpSpMkLst>
            <pc:docMk/>
            <pc:sldMk cId="0" sldId="303"/>
            <ac:grpSpMk id="13672" creationId="{00000000-0000-0000-0000-000000000000}"/>
          </ac:grpSpMkLst>
        </pc:grpChg>
        <pc:grpChg chg="replST">
          <ac:chgData name="Abdessamad Derraz" userId="4c6d9526346a9ae3" providerId="LiveId" clId="{BE2978C2-303F-416D-B1C8-80E307FEDC23}" dt="2021-11-12T10:18:43.805" v="1349"/>
          <ac:grpSpMkLst>
            <pc:docMk/>
            <pc:sldMk cId="0" sldId="303"/>
            <ac:grpSpMk id="13690" creationId="{00000000-0000-0000-0000-000000000000}"/>
          </ac:grpSpMkLst>
        </pc:grpChg>
        <pc:grpChg chg="replST">
          <ac:chgData name="Abdessamad Derraz" userId="4c6d9526346a9ae3" providerId="LiveId" clId="{BE2978C2-303F-416D-B1C8-80E307FEDC23}" dt="2021-11-12T10:18:43.856" v="1353"/>
          <ac:grpSpMkLst>
            <pc:docMk/>
            <pc:sldMk cId="0" sldId="303"/>
            <ac:grpSpMk id="13714" creationId="{00000000-0000-0000-0000-000000000000}"/>
          </ac:grpSpMkLst>
        </pc:grpChg>
        <pc:grpChg chg="replST">
          <ac:chgData name="Abdessamad Derraz" userId="4c6d9526346a9ae3" providerId="LiveId" clId="{BE2978C2-303F-416D-B1C8-80E307FEDC23}" dt="2021-11-12T10:18:43.874" v="1354"/>
          <ac:grpSpMkLst>
            <pc:docMk/>
            <pc:sldMk cId="0" sldId="303"/>
            <ac:grpSpMk id="13721" creationId="{00000000-0000-0000-0000-000000000000}"/>
          </ac:grpSpMkLst>
        </pc:grpChg>
        <pc:grpChg chg="replST">
          <ac:chgData name="Abdessamad Derraz" userId="4c6d9526346a9ae3" providerId="LiveId" clId="{BE2978C2-303F-416D-B1C8-80E307FEDC23}" dt="2021-11-12T10:18:43.888" v="1355"/>
          <ac:grpSpMkLst>
            <pc:docMk/>
            <pc:sldMk cId="0" sldId="303"/>
            <ac:grpSpMk id="13733" creationId="{00000000-0000-0000-0000-000000000000}"/>
          </ac:grpSpMkLst>
        </pc:grpChg>
        <pc:grpChg chg="replST">
          <ac:chgData name="Abdessamad Derraz" userId="4c6d9526346a9ae3" providerId="LiveId" clId="{BE2978C2-303F-416D-B1C8-80E307FEDC23}" dt="2021-11-12T10:18:43.901" v="1356"/>
          <ac:grpSpMkLst>
            <pc:docMk/>
            <pc:sldMk cId="0" sldId="303"/>
            <ac:grpSpMk id="13742" creationId="{00000000-0000-0000-0000-000000000000}"/>
          </ac:grpSpMkLst>
        </pc:grpChg>
        <pc:grpChg chg="replST">
          <ac:chgData name="Abdessamad Derraz" userId="4c6d9526346a9ae3" providerId="LiveId" clId="{BE2978C2-303F-416D-B1C8-80E307FEDC23}" dt="2021-11-12T10:18:43.913" v="1357"/>
          <ac:grpSpMkLst>
            <pc:docMk/>
            <pc:sldMk cId="0" sldId="303"/>
            <ac:grpSpMk id="13747" creationId="{00000000-0000-0000-0000-000000000000}"/>
          </ac:grpSpMkLst>
        </pc:grpChg>
      </pc:sldChg>
      <pc:sldChg chg="modSp del mod modNotes">
        <pc:chgData name="Abdessamad Derraz" userId="4c6d9526346a9ae3" providerId="LiveId" clId="{BE2978C2-303F-416D-B1C8-80E307FEDC23}" dt="2021-11-26T22:01:37.496" v="18952" actId="47"/>
        <pc:sldMkLst>
          <pc:docMk/>
          <pc:sldMk cId="0" sldId="304"/>
        </pc:sldMkLst>
        <pc:picChg chg="replST">
          <ac:chgData name="Abdessamad Derraz" userId="4c6d9526346a9ae3" providerId="LiveId" clId="{BE2978C2-303F-416D-B1C8-80E307FEDC23}" dt="2021-11-12T10:18:43.927" v="1358"/>
          <ac:picMkLst>
            <pc:docMk/>
            <pc:sldMk cId="0" sldId="304"/>
            <ac:picMk id="13757" creationId="{00000000-0000-0000-0000-000000000000}"/>
          </ac:picMkLst>
        </pc:picChg>
      </pc:sldChg>
      <pc:sldChg chg="modSp mod">
        <pc:chgData name="Abdessamad Derraz" userId="4c6d9526346a9ae3" providerId="LiveId" clId="{BE2978C2-303F-416D-B1C8-80E307FEDC23}" dt="2021-11-27T11:06:12.637" v="19305"/>
        <pc:sldMkLst>
          <pc:docMk/>
          <pc:sldMk cId="772722896" sldId="305"/>
        </pc:sldMkLst>
        <pc:spChg chg="replST">
          <ac:chgData name="Abdessamad Derraz" userId="4c6d9526346a9ae3" providerId="LiveId" clId="{BE2978C2-303F-416D-B1C8-80E307FEDC23}" dt="2021-11-27T11:06:12.632" v="19303"/>
          <ac:spMkLst>
            <pc:docMk/>
            <pc:sldMk cId="772722896" sldId="305"/>
            <ac:spMk id="28" creationId="{7BA76DA7-A829-44B8-9FB4-EA682FF7792D}"/>
          </ac:spMkLst>
        </pc:spChg>
        <pc:spChg chg="replST">
          <ac:chgData name="Abdessamad Derraz" userId="4c6d9526346a9ae3" providerId="LiveId" clId="{BE2978C2-303F-416D-B1C8-80E307FEDC23}" dt="2021-11-27T11:06:12.634" v="19304"/>
          <ac:spMkLst>
            <pc:docMk/>
            <pc:sldMk cId="772722896" sldId="305"/>
            <ac:spMk id="29" creationId="{B99C19DE-C140-404B-9A13-54142644BDE2}"/>
          </ac:spMkLst>
        </pc:spChg>
        <pc:spChg chg="mod replST">
          <ac:chgData name="Abdessamad Derraz" userId="4c6d9526346a9ae3" providerId="LiveId" clId="{BE2978C2-303F-416D-B1C8-80E307FEDC23}" dt="2021-11-27T11:06:12.621" v="19300"/>
          <ac:spMkLst>
            <pc:docMk/>
            <pc:sldMk cId="772722896" sldId="305"/>
            <ac:spMk id="472" creationId="{00000000-0000-0000-0000-000000000000}"/>
          </ac:spMkLst>
        </pc:spChg>
        <pc:grpChg chg="replST">
          <ac:chgData name="Abdessamad Derraz" userId="4c6d9526346a9ae3" providerId="LiveId" clId="{BE2978C2-303F-416D-B1C8-80E307FEDC23}" dt="2021-11-27T11:06:12.629" v="19302"/>
          <ac:grpSpMkLst>
            <pc:docMk/>
            <pc:sldMk cId="772722896" sldId="305"/>
            <ac:grpSpMk id="7" creationId="{B60CCCD2-126B-41B9-AD0A-79ABCEE4A695}"/>
          </ac:grpSpMkLst>
        </pc:grpChg>
        <pc:picChg chg="replST">
          <ac:chgData name="Abdessamad Derraz" userId="4c6d9526346a9ae3" providerId="LiveId" clId="{BE2978C2-303F-416D-B1C8-80E307FEDC23}" dt="2021-11-27T11:06:12.637" v="19305"/>
          <ac:picMkLst>
            <pc:docMk/>
            <pc:sldMk cId="772722896" sldId="305"/>
            <ac:picMk id="83" creationId="{EC4D78B3-D7E1-4F37-A232-7500B99F0E09}"/>
          </ac:picMkLst>
        </pc:picChg>
        <pc:cxnChg chg="replST">
          <ac:chgData name="Abdessamad Derraz" userId="4c6d9526346a9ae3" providerId="LiveId" clId="{BE2978C2-303F-416D-B1C8-80E307FEDC23}" dt="2021-11-27T11:06:12.626" v="19301"/>
          <ac:cxnSpMkLst>
            <pc:docMk/>
            <pc:sldMk cId="772722896" sldId="305"/>
            <ac:cxnSpMk id="496" creationId="{00000000-0000-0000-0000-000000000000}"/>
          </ac:cxnSpMkLst>
        </pc:cxnChg>
      </pc:sldChg>
      <pc:sldChg chg="modSp mod modNotes">
        <pc:chgData name="Abdessamad Derraz" userId="4c6d9526346a9ae3" providerId="LiveId" clId="{BE2978C2-303F-416D-B1C8-80E307FEDC23}" dt="2021-11-27T11:09:28.522" v="19672" actId="20577"/>
        <pc:sldMkLst>
          <pc:docMk/>
          <pc:sldMk cId="171480159" sldId="306"/>
        </pc:sldMkLst>
        <pc:spChg chg="replST">
          <ac:chgData name="Abdessamad Derraz" userId="4c6d9526346a9ae3" providerId="LiveId" clId="{BE2978C2-303F-416D-B1C8-80E307FEDC23}" dt="2021-11-27T11:06:12.651" v="19309"/>
          <ac:spMkLst>
            <pc:docMk/>
            <pc:sldMk cId="171480159" sldId="306"/>
            <ac:spMk id="28" creationId="{7BA76DA7-A829-44B8-9FB4-EA682FF7792D}"/>
          </ac:spMkLst>
        </pc:spChg>
        <pc:spChg chg="replST">
          <ac:chgData name="Abdessamad Derraz" userId="4c6d9526346a9ae3" providerId="LiveId" clId="{BE2978C2-303F-416D-B1C8-80E307FEDC23}" dt="2021-11-27T11:06:12.656" v="19310"/>
          <ac:spMkLst>
            <pc:docMk/>
            <pc:sldMk cId="171480159" sldId="306"/>
            <ac:spMk id="29" creationId="{B99C19DE-C140-404B-9A13-54142644BDE2}"/>
          </ac:spMkLst>
        </pc:spChg>
        <pc:spChg chg="mod replST">
          <ac:chgData name="Abdessamad Derraz" userId="4c6d9526346a9ae3" providerId="LiveId" clId="{BE2978C2-303F-416D-B1C8-80E307FEDC23}" dt="2021-11-27T11:06:12.641" v="19306"/>
          <ac:spMkLst>
            <pc:docMk/>
            <pc:sldMk cId="171480159" sldId="306"/>
            <ac:spMk id="472" creationId="{00000000-0000-0000-0000-000000000000}"/>
          </ac:spMkLst>
        </pc:spChg>
        <pc:grpChg chg="replST">
          <ac:chgData name="Abdessamad Derraz" userId="4c6d9526346a9ae3" providerId="LiveId" clId="{BE2978C2-303F-416D-B1C8-80E307FEDC23}" dt="2021-11-27T11:06:12.648" v="19308"/>
          <ac:grpSpMkLst>
            <pc:docMk/>
            <pc:sldMk cId="171480159" sldId="306"/>
            <ac:grpSpMk id="7" creationId="{B60CCCD2-126B-41B9-AD0A-79ABCEE4A695}"/>
          </ac:grpSpMkLst>
        </pc:grpChg>
        <pc:picChg chg="replST">
          <ac:chgData name="Abdessamad Derraz" userId="4c6d9526346a9ae3" providerId="LiveId" clId="{BE2978C2-303F-416D-B1C8-80E307FEDC23}" dt="2021-11-27T11:06:12.659" v="19311"/>
          <ac:picMkLst>
            <pc:docMk/>
            <pc:sldMk cId="171480159" sldId="306"/>
            <ac:picMk id="5" creationId="{DBD98D52-8573-4AED-8B4E-BB0ACE1961C0}"/>
          </ac:picMkLst>
        </pc:picChg>
        <pc:cxnChg chg="replST">
          <ac:chgData name="Abdessamad Derraz" userId="4c6d9526346a9ae3" providerId="LiveId" clId="{BE2978C2-303F-416D-B1C8-80E307FEDC23}" dt="2021-11-27T11:06:12.645" v="19307"/>
          <ac:cxnSpMkLst>
            <pc:docMk/>
            <pc:sldMk cId="171480159" sldId="306"/>
            <ac:cxnSpMk id="496" creationId="{00000000-0000-0000-0000-000000000000}"/>
          </ac:cxnSpMkLst>
        </pc:cxnChg>
      </pc:sldChg>
      <pc:sldChg chg="modSp mod modNotes">
        <pc:chgData name="Abdessamad Derraz" userId="4c6d9526346a9ae3" providerId="LiveId" clId="{BE2978C2-303F-416D-B1C8-80E307FEDC23}" dt="2021-11-27T11:09:05.077" v="19671" actId="20577"/>
        <pc:sldMkLst>
          <pc:docMk/>
          <pc:sldMk cId="1474907578" sldId="307"/>
        </pc:sldMkLst>
        <pc:spChg chg="replST">
          <ac:chgData name="Abdessamad Derraz" userId="4c6d9526346a9ae3" providerId="LiveId" clId="{BE2978C2-303F-416D-B1C8-80E307FEDC23}" dt="2021-11-27T11:06:12.667" v="19314"/>
          <ac:spMkLst>
            <pc:docMk/>
            <pc:sldMk cId="1474907578" sldId="307"/>
            <ac:spMk id="28" creationId="{7BA76DA7-A829-44B8-9FB4-EA682FF7792D}"/>
          </ac:spMkLst>
        </pc:spChg>
        <pc:spChg chg="replST">
          <ac:chgData name="Abdessamad Derraz" userId="4c6d9526346a9ae3" providerId="LiveId" clId="{BE2978C2-303F-416D-B1C8-80E307FEDC23}" dt="2021-11-27T11:06:12.672" v="19315"/>
          <ac:spMkLst>
            <pc:docMk/>
            <pc:sldMk cId="1474907578" sldId="307"/>
            <ac:spMk id="29" creationId="{B99C19DE-C140-404B-9A13-54142644BDE2}"/>
          </ac:spMkLst>
        </pc:spChg>
        <pc:spChg chg="mod replST">
          <ac:chgData name="Abdessamad Derraz" userId="4c6d9526346a9ae3" providerId="LiveId" clId="{BE2978C2-303F-416D-B1C8-80E307FEDC23}" dt="2021-11-27T11:06:12.662" v="19312"/>
          <ac:spMkLst>
            <pc:docMk/>
            <pc:sldMk cId="1474907578" sldId="307"/>
            <ac:spMk id="472" creationId="{00000000-0000-0000-0000-000000000000}"/>
          </ac:spMkLst>
        </pc:spChg>
        <pc:picChg chg="replST">
          <ac:chgData name="Abdessamad Derraz" userId="4c6d9526346a9ae3" providerId="LiveId" clId="{BE2978C2-303F-416D-B1C8-80E307FEDC23}" dt="2021-11-27T11:06:12.674" v="19316"/>
          <ac:picMkLst>
            <pc:docMk/>
            <pc:sldMk cId="1474907578" sldId="307"/>
            <ac:picMk id="60" creationId="{058C89C6-3701-4D20-904D-B67FAF848A96}"/>
          </ac:picMkLst>
        </pc:picChg>
        <pc:picChg chg="replST">
          <ac:chgData name="Abdessamad Derraz" userId="4c6d9526346a9ae3" providerId="LiveId" clId="{BE2978C2-303F-416D-B1C8-80E307FEDC23}" dt="2021-11-27T11:06:12.677" v="19317"/>
          <ac:picMkLst>
            <pc:docMk/>
            <pc:sldMk cId="1474907578" sldId="307"/>
            <ac:picMk id="61" creationId="{FBA5089E-6B94-4597-BC33-FD915A2EF5A1}"/>
          </ac:picMkLst>
        </pc:picChg>
        <pc:picChg chg="replST">
          <ac:chgData name="Abdessamad Derraz" userId="4c6d9526346a9ae3" providerId="LiveId" clId="{BE2978C2-303F-416D-B1C8-80E307FEDC23}" dt="2021-11-27T11:06:12.681" v="19318"/>
          <ac:picMkLst>
            <pc:docMk/>
            <pc:sldMk cId="1474907578" sldId="307"/>
            <ac:picMk id="62" creationId="{202DFB09-8BF4-4E51-8092-3862B2730656}"/>
          </ac:picMkLst>
        </pc:picChg>
        <pc:cxnChg chg="replST">
          <ac:chgData name="Abdessamad Derraz" userId="4c6d9526346a9ae3" providerId="LiveId" clId="{BE2978C2-303F-416D-B1C8-80E307FEDC23}" dt="2021-11-27T11:06:12.665" v="19313"/>
          <ac:cxnSpMkLst>
            <pc:docMk/>
            <pc:sldMk cId="1474907578" sldId="307"/>
            <ac:cxnSpMk id="496" creationId="{00000000-0000-0000-0000-000000000000}"/>
          </ac:cxnSpMkLst>
        </pc:cxnChg>
      </pc:sldChg>
      <pc:sldChg chg="modSp mod">
        <pc:chgData name="Abdessamad Derraz" userId="4c6d9526346a9ae3" providerId="LiveId" clId="{BE2978C2-303F-416D-B1C8-80E307FEDC23}" dt="2021-11-27T11:06:12.698" v="19324"/>
        <pc:sldMkLst>
          <pc:docMk/>
          <pc:sldMk cId="732667442" sldId="308"/>
        </pc:sldMkLst>
        <pc:spChg chg="replST">
          <ac:chgData name="Abdessamad Derraz" userId="4c6d9526346a9ae3" providerId="LiveId" clId="{BE2978C2-303F-416D-B1C8-80E307FEDC23}" dt="2021-11-27T11:06:12.690" v="19321"/>
          <ac:spMkLst>
            <pc:docMk/>
            <pc:sldMk cId="732667442" sldId="308"/>
            <ac:spMk id="28" creationId="{7BA76DA7-A829-44B8-9FB4-EA682FF7792D}"/>
          </ac:spMkLst>
        </pc:spChg>
        <pc:spChg chg="replST">
          <ac:chgData name="Abdessamad Derraz" userId="4c6d9526346a9ae3" providerId="LiveId" clId="{BE2978C2-303F-416D-B1C8-80E307FEDC23}" dt="2021-11-27T11:06:12.693" v="19322"/>
          <ac:spMkLst>
            <pc:docMk/>
            <pc:sldMk cId="732667442" sldId="308"/>
            <ac:spMk id="29" creationId="{B99C19DE-C140-404B-9A13-54142644BDE2}"/>
          </ac:spMkLst>
        </pc:spChg>
        <pc:spChg chg="mod replST">
          <ac:chgData name="Abdessamad Derraz" userId="4c6d9526346a9ae3" providerId="LiveId" clId="{BE2978C2-303F-416D-B1C8-80E307FEDC23}" dt="2021-11-27T11:06:12.684" v="19319"/>
          <ac:spMkLst>
            <pc:docMk/>
            <pc:sldMk cId="732667442" sldId="308"/>
            <ac:spMk id="472" creationId="{00000000-0000-0000-0000-000000000000}"/>
          </ac:spMkLst>
        </pc:spChg>
        <pc:picChg chg="replST">
          <ac:chgData name="Abdessamad Derraz" userId="4c6d9526346a9ae3" providerId="LiveId" clId="{BE2978C2-303F-416D-B1C8-80E307FEDC23}" dt="2021-11-27T11:06:12.698" v="19324"/>
          <ac:picMkLst>
            <pc:docMk/>
            <pc:sldMk cId="732667442" sldId="308"/>
            <ac:picMk id="4" creationId="{DDDD268D-4A55-45C4-8760-DBE0868D20D0}"/>
          </ac:picMkLst>
        </pc:picChg>
        <pc:picChg chg="replST">
          <ac:chgData name="Abdessamad Derraz" userId="4c6d9526346a9ae3" providerId="LiveId" clId="{BE2978C2-303F-416D-B1C8-80E307FEDC23}" dt="2021-11-27T11:06:12.695" v="19323"/>
          <ac:picMkLst>
            <pc:docMk/>
            <pc:sldMk cId="732667442" sldId="308"/>
            <ac:picMk id="60" creationId="{058C89C6-3701-4D20-904D-B67FAF848A96}"/>
          </ac:picMkLst>
        </pc:picChg>
        <pc:cxnChg chg="replST">
          <ac:chgData name="Abdessamad Derraz" userId="4c6d9526346a9ae3" providerId="LiveId" clId="{BE2978C2-303F-416D-B1C8-80E307FEDC23}" dt="2021-11-27T11:06:12.687" v="19320"/>
          <ac:cxnSpMkLst>
            <pc:docMk/>
            <pc:sldMk cId="732667442" sldId="308"/>
            <ac:cxnSpMk id="496" creationId="{00000000-0000-0000-0000-000000000000}"/>
          </ac:cxnSpMkLst>
        </pc:cxnChg>
      </pc:sldChg>
      <pc:sldChg chg="addSp delSp modSp mod modAnim modNotes modNotesTx">
        <pc:chgData name="Abdessamad Derraz" userId="4c6d9526346a9ae3" providerId="LiveId" clId="{BE2978C2-303F-416D-B1C8-80E307FEDC23}" dt="2021-11-27T11:09:28.847" v="19674" actId="20577"/>
        <pc:sldMkLst>
          <pc:docMk/>
          <pc:sldMk cId="2870340307" sldId="309"/>
        </pc:sldMkLst>
        <pc:spChg chg="add del mod">
          <ac:chgData name="Abdessamad Derraz" userId="4c6d9526346a9ae3" providerId="LiveId" clId="{BE2978C2-303F-416D-B1C8-80E307FEDC23}" dt="2021-11-12T10:53:44.731" v="1386" actId="478"/>
          <ac:spMkLst>
            <pc:docMk/>
            <pc:sldMk cId="2870340307" sldId="309"/>
            <ac:spMk id="3" creationId="{559CD157-1804-4BD8-AE7C-09BA1C9F641E}"/>
          </ac:spMkLst>
        </pc:spChg>
        <pc:spChg chg="mod">
          <ac:chgData name="Abdessamad Derraz" userId="4c6d9526346a9ae3" providerId="LiveId" clId="{BE2978C2-303F-416D-B1C8-80E307FEDC23}" dt="2021-11-12T10:16:43.209" v="0"/>
          <ac:spMkLst>
            <pc:docMk/>
            <pc:sldMk cId="2870340307" sldId="309"/>
            <ac:spMk id="28" creationId="{BDD211C2-4818-45E8-9075-248813E054E0}"/>
          </ac:spMkLst>
        </pc:spChg>
        <pc:spChg chg="mod">
          <ac:chgData name="Abdessamad Derraz" userId="4c6d9526346a9ae3" providerId="LiveId" clId="{BE2978C2-303F-416D-B1C8-80E307FEDC23}" dt="2021-11-12T10:16:43.209" v="0"/>
          <ac:spMkLst>
            <pc:docMk/>
            <pc:sldMk cId="2870340307" sldId="309"/>
            <ac:spMk id="29" creationId="{98F4A74C-8A75-4948-9CD7-8EF13FAAE640}"/>
          </ac:spMkLst>
        </pc:spChg>
        <pc:spChg chg="mod">
          <ac:chgData name="Abdessamad Derraz" userId="4c6d9526346a9ae3" providerId="LiveId" clId="{BE2978C2-303F-416D-B1C8-80E307FEDC23}" dt="2021-11-12T10:16:43.209" v="0"/>
          <ac:spMkLst>
            <pc:docMk/>
            <pc:sldMk cId="2870340307" sldId="309"/>
            <ac:spMk id="30" creationId="{516F52B2-178D-46D5-AF7D-1B44A301CE60}"/>
          </ac:spMkLst>
        </pc:spChg>
        <pc:spChg chg="mod">
          <ac:chgData name="Abdessamad Derraz" userId="4c6d9526346a9ae3" providerId="LiveId" clId="{BE2978C2-303F-416D-B1C8-80E307FEDC23}" dt="2021-11-12T10:17:06.821" v="4" actId="207"/>
          <ac:spMkLst>
            <pc:docMk/>
            <pc:sldMk cId="2870340307" sldId="309"/>
            <ac:spMk id="32" creationId="{CF6446F0-E5E2-4CB9-9DDA-09306B23780D}"/>
          </ac:spMkLst>
        </pc:spChg>
        <pc:spChg chg="mod">
          <ac:chgData name="Abdessamad Derraz" userId="4c6d9526346a9ae3" providerId="LiveId" clId="{BE2978C2-303F-416D-B1C8-80E307FEDC23}" dt="2021-11-12T10:17:06.821" v="4" actId="207"/>
          <ac:spMkLst>
            <pc:docMk/>
            <pc:sldMk cId="2870340307" sldId="309"/>
            <ac:spMk id="33" creationId="{3DD817E2-CFEF-40FA-8200-2CFDC633834D}"/>
          </ac:spMkLst>
        </pc:spChg>
        <pc:spChg chg="mod">
          <ac:chgData name="Abdessamad Derraz" userId="4c6d9526346a9ae3" providerId="LiveId" clId="{BE2978C2-303F-416D-B1C8-80E307FEDC23}" dt="2021-11-12T10:17:06.821" v="4" actId="207"/>
          <ac:spMkLst>
            <pc:docMk/>
            <pc:sldMk cId="2870340307" sldId="309"/>
            <ac:spMk id="34" creationId="{7D0764B2-EB0B-4416-A84C-4034F615EE85}"/>
          </ac:spMkLst>
        </pc:spChg>
        <pc:spChg chg="mod">
          <ac:chgData name="Abdessamad Derraz" userId="4c6d9526346a9ae3" providerId="LiveId" clId="{BE2978C2-303F-416D-B1C8-80E307FEDC23}" dt="2021-11-12T10:20:26.681" v="1361" actId="207"/>
          <ac:spMkLst>
            <pc:docMk/>
            <pc:sldMk cId="2870340307" sldId="309"/>
            <ac:spMk id="36" creationId="{72036476-BAF7-4456-BABC-3A03D17FEDC8}"/>
          </ac:spMkLst>
        </pc:spChg>
        <pc:spChg chg="mod">
          <ac:chgData name="Abdessamad Derraz" userId="4c6d9526346a9ae3" providerId="LiveId" clId="{BE2978C2-303F-416D-B1C8-80E307FEDC23}" dt="2021-11-12T10:20:26.681" v="1361" actId="207"/>
          <ac:spMkLst>
            <pc:docMk/>
            <pc:sldMk cId="2870340307" sldId="309"/>
            <ac:spMk id="37" creationId="{857DB292-48B7-447B-86FF-9335A4FF7D74}"/>
          </ac:spMkLst>
        </pc:spChg>
        <pc:spChg chg="mod">
          <ac:chgData name="Abdessamad Derraz" userId="4c6d9526346a9ae3" providerId="LiveId" clId="{BE2978C2-303F-416D-B1C8-80E307FEDC23}" dt="2021-11-12T10:20:26.681" v="1361" actId="207"/>
          <ac:spMkLst>
            <pc:docMk/>
            <pc:sldMk cId="2870340307" sldId="309"/>
            <ac:spMk id="38" creationId="{E745FA79-ED8F-432B-B5EC-57013F7DB7A0}"/>
          </ac:spMkLst>
        </pc:spChg>
        <pc:spChg chg="mod">
          <ac:chgData name="Abdessamad Derraz" userId="4c6d9526346a9ae3" providerId="LiveId" clId="{BE2978C2-303F-416D-B1C8-80E307FEDC23}" dt="2021-11-12T10:20:26.681" v="1361" actId="207"/>
          <ac:spMkLst>
            <pc:docMk/>
            <pc:sldMk cId="2870340307" sldId="309"/>
            <ac:spMk id="39" creationId="{14C6295D-B995-41DE-9B55-2826831E794E}"/>
          </ac:spMkLst>
        </pc:spChg>
        <pc:spChg chg="mod">
          <ac:chgData name="Abdessamad Derraz" userId="4c6d9526346a9ae3" providerId="LiveId" clId="{BE2978C2-303F-416D-B1C8-80E307FEDC23}" dt="2021-11-12T10:20:26.681" v="1361" actId="207"/>
          <ac:spMkLst>
            <pc:docMk/>
            <pc:sldMk cId="2870340307" sldId="309"/>
            <ac:spMk id="40" creationId="{22149359-77AF-4159-8239-4C2A9383C382}"/>
          </ac:spMkLst>
        </pc:spChg>
        <pc:spChg chg="mod">
          <ac:chgData name="Abdessamad Derraz" userId="4c6d9526346a9ae3" providerId="LiveId" clId="{BE2978C2-303F-416D-B1C8-80E307FEDC23}" dt="2021-11-12T10:20:26.681" v="1361" actId="207"/>
          <ac:spMkLst>
            <pc:docMk/>
            <pc:sldMk cId="2870340307" sldId="309"/>
            <ac:spMk id="41" creationId="{AE5F22BF-EED8-4771-BC00-3754D23CAC1E}"/>
          </ac:spMkLst>
        </pc:spChg>
        <pc:spChg chg="mod">
          <ac:chgData name="Abdessamad Derraz" userId="4c6d9526346a9ae3" providerId="LiveId" clId="{BE2978C2-303F-416D-B1C8-80E307FEDC23}" dt="2021-11-12T10:48:46.873" v="1367" actId="207"/>
          <ac:spMkLst>
            <pc:docMk/>
            <pc:sldMk cId="2870340307" sldId="309"/>
            <ac:spMk id="43" creationId="{5459414B-AE41-47DB-B90D-A87EBEBAD35D}"/>
          </ac:spMkLst>
        </pc:spChg>
        <pc:spChg chg="mod">
          <ac:chgData name="Abdessamad Derraz" userId="4c6d9526346a9ae3" providerId="LiveId" clId="{BE2978C2-303F-416D-B1C8-80E307FEDC23}" dt="2021-11-12T10:48:46.873" v="1367" actId="207"/>
          <ac:spMkLst>
            <pc:docMk/>
            <pc:sldMk cId="2870340307" sldId="309"/>
            <ac:spMk id="44" creationId="{5D91E361-7E52-4AF2-943A-4345278DBA6C}"/>
          </ac:spMkLst>
        </pc:spChg>
        <pc:spChg chg="mod">
          <ac:chgData name="Abdessamad Derraz" userId="4c6d9526346a9ae3" providerId="LiveId" clId="{BE2978C2-303F-416D-B1C8-80E307FEDC23}" dt="2021-11-12T10:48:46.873" v="1367" actId="207"/>
          <ac:spMkLst>
            <pc:docMk/>
            <pc:sldMk cId="2870340307" sldId="309"/>
            <ac:spMk id="45" creationId="{259F7635-7284-4681-BC88-3C1741278ACB}"/>
          </ac:spMkLst>
        </pc:spChg>
        <pc:spChg chg="mod">
          <ac:chgData name="Abdessamad Derraz" userId="4c6d9526346a9ae3" providerId="LiveId" clId="{BE2978C2-303F-416D-B1C8-80E307FEDC23}" dt="2021-11-12T10:48:46.873" v="1367" actId="207"/>
          <ac:spMkLst>
            <pc:docMk/>
            <pc:sldMk cId="2870340307" sldId="309"/>
            <ac:spMk id="46" creationId="{E10AD761-5960-4E8A-87E3-94FA64E48473}"/>
          </ac:spMkLst>
        </pc:spChg>
        <pc:spChg chg="add mod replST">
          <ac:chgData name="Abdessamad Derraz" userId="4c6d9526346a9ae3" providerId="LiveId" clId="{BE2978C2-303F-416D-B1C8-80E307FEDC23}" dt="2021-11-27T11:06:12.738" v="19336"/>
          <ac:spMkLst>
            <pc:docMk/>
            <pc:sldMk cId="2870340307" sldId="309"/>
            <ac:spMk id="49" creationId="{ACD20F29-85A9-44E2-885B-D4F3A3557CC2}"/>
          </ac:spMkLst>
        </pc:spChg>
        <pc:spChg chg="add mod replST">
          <ac:chgData name="Abdessamad Derraz" userId="4c6d9526346a9ae3" providerId="LiveId" clId="{BE2978C2-303F-416D-B1C8-80E307FEDC23}" dt="2021-11-27T11:06:12.744" v="19338"/>
          <ac:spMkLst>
            <pc:docMk/>
            <pc:sldMk cId="2870340307" sldId="309"/>
            <ac:spMk id="51" creationId="{61C9925C-585F-4D95-83AF-128E0EDFAEBC}"/>
          </ac:spMkLst>
        </pc:spChg>
        <pc:spChg chg="add mod replST">
          <ac:chgData name="Abdessamad Derraz" userId="4c6d9526346a9ae3" providerId="LiveId" clId="{BE2978C2-303F-416D-B1C8-80E307FEDC23}" dt="2021-11-27T11:06:12.747" v="19339"/>
          <ac:spMkLst>
            <pc:docMk/>
            <pc:sldMk cId="2870340307" sldId="309"/>
            <ac:spMk id="52" creationId="{F16EF9FF-E879-4369-A514-EEA0468523B6}"/>
          </ac:spMkLst>
        </pc:spChg>
        <pc:spChg chg="replST">
          <ac:chgData name="Abdessamad Derraz" userId="4c6d9526346a9ae3" providerId="LiveId" clId="{BE2978C2-303F-416D-B1C8-80E307FEDC23}" dt="2021-11-27T11:06:12.704" v="19325"/>
          <ac:spMkLst>
            <pc:docMk/>
            <pc:sldMk cId="2870340307" sldId="309"/>
            <ac:spMk id="351" creationId="{00000000-0000-0000-0000-000000000000}"/>
          </ac:spMkLst>
        </pc:spChg>
        <pc:spChg chg="add del replST">
          <ac:chgData name="Abdessamad Derraz" userId="4c6d9526346a9ae3" providerId="LiveId" clId="{BE2978C2-303F-416D-B1C8-80E307FEDC23}" dt="2021-11-27T11:06:12.707" v="19326"/>
          <ac:spMkLst>
            <pc:docMk/>
            <pc:sldMk cId="2870340307" sldId="309"/>
            <ac:spMk id="352" creationId="{00000000-0000-0000-0000-000000000000}"/>
          </ac:spMkLst>
        </pc:spChg>
        <pc:spChg chg="replST">
          <ac:chgData name="Abdessamad Derraz" userId="4c6d9526346a9ae3" providerId="LiveId" clId="{BE2978C2-303F-416D-B1C8-80E307FEDC23}" dt="2021-11-27T11:06:12.710" v="19327"/>
          <ac:spMkLst>
            <pc:docMk/>
            <pc:sldMk cId="2870340307" sldId="309"/>
            <ac:spMk id="353" creationId="{00000000-0000-0000-0000-000000000000}"/>
          </ac:spMkLst>
        </pc:spChg>
        <pc:spChg chg="del replST">
          <ac:chgData name="Abdessamad Derraz" userId="4c6d9526346a9ae3" providerId="LiveId" clId="{BE2978C2-303F-416D-B1C8-80E307FEDC23}" dt="2021-11-12T10:53:41.428" v="1385" actId="478"/>
          <ac:spMkLst>
            <pc:docMk/>
            <pc:sldMk cId="2870340307" sldId="309"/>
            <ac:spMk id="354" creationId="{00000000-0000-0000-0000-000000000000}"/>
          </ac:spMkLst>
        </pc:spChg>
        <pc:spChg chg="mod replST">
          <ac:chgData name="Abdessamad Derraz" userId="4c6d9526346a9ae3" providerId="LiveId" clId="{BE2978C2-303F-416D-B1C8-80E307FEDC23}" dt="2021-11-27T11:06:12.714" v="19328"/>
          <ac:spMkLst>
            <pc:docMk/>
            <pc:sldMk cId="2870340307" sldId="309"/>
            <ac:spMk id="356" creationId="{00000000-0000-0000-0000-000000000000}"/>
          </ac:spMkLst>
        </pc:spChg>
        <pc:spChg chg="replST">
          <ac:chgData name="Abdessamad Derraz" userId="4c6d9526346a9ae3" providerId="LiveId" clId="{BE2978C2-303F-416D-B1C8-80E307FEDC23}" dt="2021-11-27T11:06:12.718" v="19329"/>
          <ac:spMkLst>
            <pc:docMk/>
            <pc:sldMk cId="2870340307" sldId="309"/>
            <ac:spMk id="358" creationId="{00000000-0000-0000-0000-000000000000}"/>
          </ac:spMkLst>
        </pc:spChg>
        <pc:spChg chg="replST">
          <ac:chgData name="Abdessamad Derraz" userId="4c6d9526346a9ae3" providerId="LiveId" clId="{BE2978C2-303F-416D-B1C8-80E307FEDC23}" dt="2021-11-27T11:06:12.720" v="19330"/>
          <ac:spMkLst>
            <pc:docMk/>
            <pc:sldMk cId="2870340307" sldId="309"/>
            <ac:spMk id="360" creationId="{00000000-0000-0000-0000-000000000000}"/>
          </ac:spMkLst>
        </pc:spChg>
        <pc:grpChg chg="add del mod">
          <ac:chgData name="Abdessamad Derraz" userId="4c6d9526346a9ae3" providerId="LiveId" clId="{BE2978C2-303F-416D-B1C8-80E307FEDC23}" dt="2021-11-12T10:16:53.314" v="1"/>
          <ac:grpSpMkLst>
            <pc:docMk/>
            <pc:sldMk cId="2870340307" sldId="309"/>
            <ac:grpSpMk id="27" creationId="{E2AF7E14-A6A3-4E7D-89A5-DB47D5BB4761}"/>
          </ac:grpSpMkLst>
        </pc:grpChg>
        <pc:grpChg chg="add mod replST">
          <ac:chgData name="Abdessamad Derraz" userId="4c6d9526346a9ae3" providerId="LiveId" clId="{BE2978C2-303F-416D-B1C8-80E307FEDC23}" dt="2021-11-27T11:06:12.728" v="19333"/>
          <ac:grpSpMkLst>
            <pc:docMk/>
            <pc:sldMk cId="2870340307" sldId="309"/>
            <ac:grpSpMk id="31" creationId="{B547584A-7D3A-42B0-9E0B-CB999324EA3B}"/>
          </ac:grpSpMkLst>
        </pc:grpChg>
        <pc:grpChg chg="add mod replST">
          <ac:chgData name="Abdessamad Derraz" userId="4c6d9526346a9ae3" providerId="LiveId" clId="{BE2978C2-303F-416D-B1C8-80E307FEDC23}" dt="2021-11-27T11:06:12.731" v="19334"/>
          <ac:grpSpMkLst>
            <pc:docMk/>
            <pc:sldMk cId="2870340307" sldId="309"/>
            <ac:grpSpMk id="35" creationId="{289473DD-C222-4F53-82B7-916F3F87443E}"/>
          </ac:grpSpMkLst>
        </pc:grpChg>
        <pc:grpChg chg="add mod replST">
          <ac:chgData name="Abdessamad Derraz" userId="4c6d9526346a9ae3" providerId="LiveId" clId="{BE2978C2-303F-416D-B1C8-80E307FEDC23}" dt="2021-11-27T11:06:12.736" v="19335"/>
          <ac:grpSpMkLst>
            <pc:docMk/>
            <pc:sldMk cId="2870340307" sldId="309"/>
            <ac:grpSpMk id="42" creationId="{56BD823E-1388-489B-BE9B-CB0EAD55032F}"/>
          </ac:grpSpMkLst>
        </pc:grpChg>
        <pc:grpChg chg="del replST">
          <ac:chgData name="Abdessamad Derraz" userId="4c6d9526346a9ae3" providerId="LiveId" clId="{BE2978C2-303F-416D-B1C8-80E307FEDC23}" dt="2021-11-12T10:20:32.648" v="1364" actId="478"/>
          <ac:grpSpMkLst>
            <pc:docMk/>
            <pc:sldMk cId="2870340307" sldId="309"/>
            <ac:grpSpMk id="365" creationId="{00000000-0000-0000-0000-000000000000}"/>
          </ac:grpSpMkLst>
        </pc:grpChg>
        <pc:grpChg chg="del replST">
          <ac:chgData name="Abdessamad Derraz" userId="4c6d9526346a9ae3" providerId="LiveId" clId="{BE2978C2-303F-416D-B1C8-80E307FEDC23}" dt="2021-11-12T10:48:49.992" v="1368" actId="478"/>
          <ac:grpSpMkLst>
            <pc:docMk/>
            <pc:sldMk cId="2870340307" sldId="309"/>
            <ac:grpSpMk id="368" creationId="{00000000-0000-0000-0000-000000000000}"/>
          </ac:grpSpMkLst>
        </pc:grpChg>
        <pc:grpChg chg="del">
          <ac:chgData name="Abdessamad Derraz" userId="4c6d9526346a9ae3" providerId="LiveId" clId="{BE2978C2-303F-416D-B1C8-80E307FEDC23}" dt="2021-11-12T10:17:21.085" v="7" actId="478"/>
          <ac:grpSpMkLst>
            <pc:docMk/>
            <pc:sldMk cId="2870340307" sldId="309"/>
            <ac:grpSpMk id="373" creationId="{00000000-0000-0000-0000-000000000000}"/>
          </ac:grpSpMkLst>
        </pc:grpChg>
        <pc:cxnChg chg="add mod replST">
          <ac:chgData name="Abdessamad Derraz" userId="4c6d9526346a9ae3" providerId="LiveId" clId="{BE2978C2-303F-416D-B1C8-80E307FEDC23}" dt="2021-11-27T11:06:12.741" v="19337"/>
          <ac:cxnSpMkLst>
            <pc:docMk/>
            <pc:sldMk cId="2870340307" sldId="309"/>
            <ac:cxnSpMk id="50" creationId="{90997DCE-4E4C-4B6D-B8F6-0F890BC87A03}"/>
          </ac:cxnSpMkLst>
        </pc:cxnChg>
        <pc:cxnChg chg="mod replST">
          <ac:chgData name="Abdessamad Derraz" userId="4c6d9526346a9ae3" providerId="LiveId" clId="{BE2978C2-303F-416D-B1C8-80E307FEDC23}" dt="2021-11-27T11:06:12.723" v="19331"/>
          <ac:cxnSpMkLst>
            <pc:docMk/>
            <pc:sldMk cId="2870340307" sldId="309"/>
            <ac:cxnSpMk id="362" creationId="{00000000-0000-0000-0000-000000000000}"/>
          </ac:cxnSpMkLst>
        </pc:cxnChg>
        <pc:cxnChg chg="mod replST">
          <ac:chgData name="Abdessamad Derraz" userId="4c6d9526346a9ae3" providerId="LiveId" clId="{BE2978C2-303F-416D-B1C8-80E307FEDC23}" dt="2021-11-27T11:06:12.726" v="19332"/>
          <ac:cxnSpMkLst>
            <pc:docMk/>
            <pc:sldMk cId="2870340307" sldId="309"/>
            <ac:cxnSpMk id="363" creationId="{00000000-0000-0000-0000-000000000000}"/>
          </ac:cxnSpMkLst>
        </pc:cxnChg>
        <pc:cxnChg chg="del replST">
          <ac:chgData name="Abdessamad Derraz" userId="4c6d9526346a9ae3" providerId="LiveId" clId="{BE2978C2-303F-416D-B1C8-80E307FEDC23}" dt="2021-11-12T10:53:41.428" v="1385" actId="478"/>
          <ac:cxnSpMkLst>
            <pc:docMk/>
            <pc:sldMk cId="2870340307" sldId="309"/>
            <ac:cxnSpMk id="380" creationId="{00000000-0000-0000-0000-000000000000}"/>
          </ac:cxnSpMkLst>
        </pc:cxnChg>
      </pc:sldChg>
      <pc:sldChg chg="modSp mod">
        <pc:chgData name="Abdessamad Derraz" userId="4c6d9526346a9ae3" providerId="LiveId" clId="{BE2978C2-303F-416D-B1C8-80E307FEDC23}" dt="2021-11-27T11:06:12.618" v="19299"/>
        <pc:sldMkLst>
          <pc:docMk/>
          <pc:sldMk cId="1213167494" sldId="310"/>
        </pc:sldMkLst>
        <pc:spChg chg="replST">
          <ac:chgData name="Abdessamad Derraz" userId="4c6d9526346a9ae3" providerId="LiveId" clId="{BE2978C2-303F-416D-B1C8-80E307FEDC23}" dt="2021-11-27T11:06:12.601" v="19294"/>
          <ac:spMkLst>
            <pc:docMk/>
            <pc:sldMk cId="1213167494" sldId="310"/>
            <ac:spMk id="288" creationId="{00000000-0000-0000-0000-000000000000}"/>
          </ac:spMkLst>
        </pc:spChg>
        <pc:spChg chg="replST">
          <ac:chgData name="Abdessamad Derraz" userId="4c6d9526346a9ae3" providerId="LiveId" clId="{BE2978C2-303F-416D-B1C8-80E307FEDC23}" dt="2021-11-27T11:06:12.605" v="19295"/>
          <ac:spMkLst>
            <pc:docMk/>
            <pc:sldMk cId="1213167494" sldId="310"/>
            <ac:spMk id="289" creationId="{00000000-0000-0000-0000-000000000000}"/>
          </ac:spMkLst>
        </pc:spChg>
        <pc:spChg chg="replST">
          <ac:chgData name="Abdessamad Derraz" userId="4c6d9526346a9ae3" providerId="LiveId" clId="{BE2978C2-303F-416D-B1C8-80E307FEDC23}" dt="2021-11-27T11:06:12.609" v="19296"/>
          <ac:spMkLst>
            <pc:docMk/>
            <pc:sldMk cId="1213167494" sldId="310"/>
            <ac:spMk id="290" creationId="{00000000-0000-0000-0000-000000000000}"/>
          </ac:spMkLst>
        </pc:spChg>
        <pc:spChg chg="replST">
          <ac:chgData name="Abdessamad Derraz" userId="4c6d9526346a9ae3" providerId="LiveId" clId="{BE2978C2-303F-416D-B1C8-80E307FEDC23}" dt="2021-11-27T11:06:12.611" v="19297"/>
          <ac:spMkLst>
            <pc:docMk/>
            <pc:sldMk cId="1213167494" sldId="310"/>
            <ac:spMk id="291" creationId="{00000000-0000-0000-0000-000000000000}"/>
          </ac:spMkLst>
        </pc:spChg>
        <pc:picChg chg="replST">
          <ac:chgData name="Abdessamad Derraz" userId="4c6d9526346a9ae3" providerId="LiveId" clId="{BE2978C2-303F-416D-B1C8-80E307FEDC23}" dt="2021-11-27T11:06:12.618" v="19299"/>
          <ac:picMkLst>
            <pc:docMk/>
            <pc:sldMk cId="1213167494" sldId="310"/>
            <ac:picMk id="7" creationId="{7CB605C7-E676-4F34-8486-8561C7CE898B}"/>
          </ac:picMkLst>
        </pc:picChg>
        <pc:cxnChg chg="replST">
          <ac:chgData name="Abdessamad Derraz" userId="4c6d9526346a9ae3" providerId="LiveId" clId="{BE2978C2-303F-416D-B1C8-80E307FEDC23}" dt="2021-11-27T11:06:12.615" v="19298"/>
          <ac:cxnSpMkLst>
            <pc:docMk/>
            <pc:sldMk cId="1213167494" sldId="310"/>
            <ac:cxnSpMk id="292" creationId="{00000000-0000-0000-0000-000000000000}"/>
          </ac:cxnSpMkLst>
        </pc:cxnChg>
      </pc:sldChg>
      <pc:sldChg chg="add del">
        <pc:chgData name="Abdessamad Derraz" userId="4c6d9526346a9ae3" providerId="LiveId" clId="{BE2978C2-303F-416D-B1C8-80E307FEDC23}" dt="2021-11-26T22:01:37.496" v="18952" actId="47"/>
        <pc:sldMkLst>
          <pc:docMk/>
          <pc:sldMk cId="3234548104" sldId="311"/>
        </pc:sldMkLst>
      </pc:sldChg>
      <pc:sldChg chg="addSp delSp modSp add mod delAnim modAnim modNotes modNotesTx">
        <pc:chgData name="Abdessamad Derraz" userId="4c6d9526346a9ae3" providerId="LiveId" clId="{BE2978C2-303F-416D-B1C8-80E307FEDC23}" dt="2021-11-27T11:06:46.219" v="19578" actId="20577"/>
        <pc:sldMkLst>
          <pc:docMk/>
          <pc:sldMk cId="4280329857" sldId="312"/>
        </pc:sldMkLst>
        <pc:spChg chg="add del mod">
          <ac:chgData name="Abdessamad Derraz" userId="4c6d9526346a9ae3" providerId="LiveId" clId="{BE2978C2-303F-416D-B1C8-80E307FEDC23}" dt="2021-11-14T12:17:17.814" v="2416" actId="478"/>
          <ac:spMkLst>
            <pc:docMk/>
            <pc:sldMk cId="4280329857" sldId="312"/>
            <ac:spMk id="3" creationId="{506BFF1C-D0F0-46E7-9B9B-BF5A9B01DBEE}"/>
          </ac:spMkLst>
        </pc:spChg>
        <pc:spChg chg="add del mod">
          <ac:chgData name="Abdessamad Derraz" userId="4c6d9526346a9ae3" providerId="LiveId" clId="{BE2978C2-303F-416D-B1C8-80E307FEDC23}" dt="2021-11-14T12:17:16.889" v="2415" actId="478"/>
          <ac:spMkLst>
            <pc:docMk/>
            <pc:sldMk cId="4280329857" sldId="312"/>
            <ac:spMk id="5" creationId="{549B639E-1694-445B-82C0-7B89A3367DED}"/>
          </ac:spMkLst>
        </pc:spChg>
        <pc:spChg chg="mod replST">
          <ac:chgData name="Abdessamad Derraz" userId="4c6d9526346a9ae3" providerId="LiveId" clId="{BE2978C2-303F-416D-B1C8-80E307FEDC23}" dt="2021-11-27T11:06:12.813" v="19359"/>
          <ac:spMkLst>
            <pc:docMk/>
            <pc:sldMk cId="4280329857" sldId="312"/>
            <ac:spMk id="447" creationId="{00000000-0000-0000-0000-000000000000}"/>
          </ac:spMkLst>
        </pc:spChg>
        <pc:spChg chg="del">
          <ac:chgData name="Abdessamad Derraz" userId="4c6d9526346a9ae3" providerId="LiveId" clId="{BE2978C2-303F-416D-B1C8-80E307FEDC23}" dt="2021-11-14T12:17:15.745" v="2414" actId="478"/>
          <ac:spMkLst>
            <pc:docMk/>
            <pc:sldMk cId="4280329857" sldId="312"/>
            <ac:spMk id="448" creationId="{00000000-0000-0000-0000-000000000000}"/>
          </ac:spMkLst>
        </pc:spChg>
        <pc:spChg chg="del">
          <ac:chgData name="Abdessamad Derraz" userId="4c6d9526346a9ae3" providerId="LiveId" clId="{BE2978C2-303F-416D-B1C8-80E307FEDC23}" dt="2021-11-14T12:17:13.294" v="2413" actId="478"/>
          <ac:spMkLst>
            <pc:docMk/>
            <pc:sldMk cId="4280329857" sldId="312"/>
            <ac:spMk id="450" creationId="{00000000-0000-0000-0000-000000000000}"/>
          </ac:spMkLst>
        </pc:spChg>
        <pc:spChg chg="mod replST">
          <ac:chgData name="Abdessamad Derraz" userId="4c6d9526346a9ae3" providerId="LiveId" clId="{BE2978C2-303F-416D-B1C8-80E307FEDC23}" dt="2021-11-27T11:06:12.815" v="19360"/>
          <ac:spMkLst>
            <pc:docMk/>
            <pc:sldMk cId="4280329857" sldId="312"/>
            <ac:spMk id="452" creationId="{00000000-0000-0000-0000-000000000000}"/>
          </ac:spMkLst>
        </pc:spChg>
        <pc:spChg chg="del">
          <ac:chgData name="Abdessamad Derraz" userId="4c6d9526346a9ae3" providerId="LiveId" clId="{BE2978C2-303F-416D-B1C8-80E307FEDC23}" dt="2021-11-14T12:17:10.287" v="2412" actId="478"/>
          <ac:spMkLst>
            <pc:docMk/>
            <pc:sldMk cId="4280329857" sldId="312"/>
            <ac:spMk id="454" creationId="{00000000-0000-0000-0000-000000000000}"/>
          </ac:spMkLst>
        </pc:spChg>
        <pc:spChg chg="del">
          <ac:chgData name="Abdessamad Derraz" userId="4c6d9526346a9ae3" providerId="LiveId" clId="{BE2978C2-303F-416D-B1C8-80E307FEDC23}" dt="2021-11-14T12:17:10.287" v="2412" actId="478"/>
          <ac:spMkLst>
            <pc:docMk/>
            <pc:sldMk cId="4280329857" sldId="312"/>
            <ac:spMk id="455" creationId="{00000000-0000-0000-0000-000000000000}"/>
          </ac:spMkLst>
        </pc:spChg>
        <pc:spChg chg="mod replST">
          <ac:chgData name="Abdessamad Derraz" userId="4c6d9526346a9ae3" providerId="LiveId" clId="{BE2978C2-303F-416D-B1C8-80E307FEDC23}" dt="2021-11-27T11:06:12.818" v="19361"/>
          <ac:spMkLst>
            <pc:docMk/>
            <pc:sldMk cId="4280329857" sldId="312"/>
            <ac:spMk id="456" creationId="{00000000-0000-0000-0000-000000000000}"/>
          </ac:spMkLst>
        </pc:spChg>
        <pc:spChg chg="mod replST">
          <ac:chgData name="Abdessamad Derraz" userId="4c6d9526346a9ae3" providerId="LiveId" clId="{BE2978C2-303F-416D-B1C8-80E307FEDC23}" dt="2021-11-27T11:06:12.821" v="19362"/>
          <ac:spMkLst>
            <pc:docMk/>
            <pc:sldMk cId="4280329857" sldId="312"/>
            <ac:spMk id="466" creationId="{00000000-0000-0000-0000-000000000000}"/>
          </ac:spMkLst>
        </pc:spChg>
        <pc:grpChg chg="del">
          <ac:chgData name="Abdessamad Derraz" userId="4c6d9526346a9ae3" providerId="LiveId" clId="{BE2978C2-303F-416D-B1C8-80E307FEDC23}" dt="2021-11-14T12:17:10.287" v="2412" actId="478"/>
          <ac:grpSpMkLst>
            <pc:docMk/>
            <pc:sldMk cId="4280329857" sldId="312"/>
            <ac:grpSpMk id="457" creationId="{00000000-0000-0000-0000-000000000000}"/>
          </ac:grpSpMkLst>
        </pc:grpChg>
        <pc:grpChg chg="del">
          <ac:chgData name="Abdessamad Derraz" userId="4c6d9526346a9ae3" providerId="LiveId" clId="{BE2978C2-303F-416D-B1C8-80E307FEDC23}" dt="2021-11-14T12:17:10.287" v="2412" actId="478"/>
          <ac:grpSpMkLst>
            <pc:docMk/>
            <pc:sldMk cId="4280329857" sldId="312"/>
            <ac:grpSpMk id="462" creationId="{00000000-0000-0000-0000-000000000000}"/>
          </ac:grpSpMkLst>
        </pc:grpChg>
        <pc:cxnChg chg="replST">
          <ac:chgData name="Abdessamad Derraz" userId="4c6d9526346a9ae3" providerId="LiveId" clId="{BE2978C2-303F-416D-B1C8-80E307FEDC23}" dt="2021-11-27T11:06:12.823" v="19363"/>
          <ac:cxnSpMkLst>
            <pc:docMk/>
            <pc:sldMk cId="4280329857" sldId="312"/>
            <ac:cxnSpMk id="467" creationId="{00000000-0000-0000-0000-000000000000}"/>
          </ac:cxnSpMkLst>
        </pc:cxnChg>
      </pc:sldChg>
      <pc:sldChg chg="addSp delSp modSp add mod modNotes modNotesTx">
        <pc:chgData name="Abdessamad Derraz" userId="4c6d9526346a9ae3" providerId="LiveId" clId="{BE2978C2-303F-416D-B1C8-80E307FEDC23}" dt="2021-11-27T11:06:46.900" v="19579" actId="20577"/>
        <pc:sldMkLst>
          <pc:docMk/>
          <pc:sldMk cId="1016876057" sldId="313"/>
        </pc:sldMkLst>
        <pc:spChg chg="add del mod">
          <ac:chgData name="Abdessamad Derraz" userId="4c6d9526346a9ae3" providerId="LiveId" clId="{BE2978C2-303F-416D-B1C8-80E307FEDC23}" dt="2021-11-14T12:29:42.248" v="3239" actId="478"/>
          <ac:spMkLst>
            <pc:docMk/>
            <pc:sldMk cId="1016876057" sldId="313"/>
            <ac:spMk id="3" creationId="{B785E253-49D4-4D9B-8182-C40A97D2D7B8}"/>
          </ac:spMkLst>
        </pc:spChg>
        <pc:spChg chg="mod replST">
          <ac:chgData name="Abdessamad Derraz" userId="4c6d9526346a9ae3" providerId="LiveId" clId="{BE2978C2-303F-416D-B1C8-80E307FEDC23}" dt="2021-11-27T11:06:12.829" v="19364"/>
          <ac:spMkLst>
            <pc:docMk/>
            <pc:sldMk cId="1016876057" sldId="313"/>
            <ac:spMk id="447" creationId="{00000000-0000-0000-0000-000000000000}"/>
          </ac:spMkLst>
        </pc:spChg>
        <pc:spChg chg="del">
          <ac:chgData name="Abdessamad Derraz" userId="4c6d9526346a9ae3" providerId="LiveId" clId="{BE2978C2-303F-416D-B1C8-80E307FEDC23}" dt="2021-11-14T12:29:39.786" v="3238" actId="478"/>
          <ac:spMkLst>
            <pc:docMk/>
            <pc:sldMk cId="1016876057" sldId="313"/>
            <ac:spMk id="452" creationId="{00000000-0000-0000-0000-000000000000}"/>
          </ac:spMkLst>
        </pc:spChg>
        <pc:spChg chg="mod replST">
          <ac:chgData name="Abdessamad Derraz" userId="4c6d9526346a9ae3" providerId="LiveId" clId="{BE2978C2-303F-416D-B1C8-80E307FEDC23}" dt="2021-11-27T11:06:12.832" v="19365"/>
          <ac:spMkLst>
            <pc:docMk/>
            <pc:sldMk cId="1016876057" sldId="313"/>
            <ac:spMk id="456" creationId="{00000000-0000-0000-0000-000000000000}"/>
          </ac:spMkLst>
        </pc:spChg>
        <pc:spChg chg="mod replST">
          <ac:chgData name="Abdessamad Derraz" userId="4c6d9526346a9ae3" providerId="LiveId" clId="{BE2978C2-303F-416D-B1C8-80E307FEDC23}" dt="2021-11-27T11:06:12.835" v="19366"/>
          <ac:spMkLst>
            <pc:docMk/>
            <pc:sldMk cId="1016876057" sldId="313"/>
            <ac:spMk id="466" creationId="{00000000-0000-0000-0000-000000000000}"/>
          </ac:spMkLst>
        </pc:spChg>
        <pc:picChg chg="add mod replST">
          <ac:chgData name="Abdessamad Derraz" userId="4c6d9526346a9ae3" providerId="LiveId" clId="{BE2978C2-303F-416D-B1C8-80E307FEDC23}" dt="2021-11-27T11:06:12.845" v="19368"/>
          <ac:picMkLst>
            <pc:docMk/>
            <pc:sldMk cId="1016876057" sldId="313"/>
            <ac:picMk id="5" creationId="{C5FBFF6D-D026-474C-8308-4F2E88CC6984}"/>
          </ac:picMkLst>
        </pc:picChg>
        <pc:cxnChg chg="replST">
          <ac:chgData name="Abdessamad Derraz" userId="4c6d9526346a9ae3" providerId="LiveId" clId="{BE2978C2-303F-416D-B1C8-80E307FEDC23}" dt="2021-11-27T11:06:12.838" v="19367"/>
          <ac:cxnSpMkLst>
            <pc:docMk/>
            <pc:sldMk cId="1016876057" sldId="313"/>
            <ac:cxnSpMk id="467" creationId="{00000000-0000-0000-0000-000000000000}"/>
          </ac:cxnSpMkLst>
        </pc:cxnChg>
      </pc:sldChg>
      <pc:sldChg chg="addSp delSp modSp add mod delAnim modAnim modNotesTx">
        <pc:chgData name="Abdessamad Derraz" userId="4c6d9526346a9ae3" providerId="LiveId" clId="{BE2978C2-303F-416D-B1C8-80E307FEDC23}" dt="2021-11-27T11:06:12.908" v="19386"/>
        <pc:sldMkLst>
          <pc:docMk/>
          <pc:sldMk cId="4141889078" sldId="314"/>
        </pc:sldMkLst>
        <pc:spChg chg="add mod topLvl">
          <ac:chgData name="Abdessamad Derraz" userId="4c6d9526346a9ae3" providerId="LiveId" clId="{BE2978C2-303F-416D-B1C8-80E307FEDC23}" dt="2021-11-14T16:57:10.331" v="4312" actId="164"/>
          <ac:spMkLst>
            <pc:docMk/>
            <pc:sldMk cId="4141889078" sldId="314"/>
            <ac:spMk id="12" creationId="{BFFD007F-29B9-4E1C-80B4-E40A5AC40AD8}"/>
          </ac:spMkLst>
        </pc:spChg>
        <pc:spChg chg="add mod replST">
          <ac:chgData name="Abdessamad Derraz" userId="4c6d9526346a9ae3" providerId="LiveId" clId="{BE2978C2-303F-416D-B1C8-80E307FEDC23}" dt="2021-11-27T11:06:12.877" v="19376"/>
          <ac:spMkLst>
            <pc:docMk/>
            <pc:sldMk cId="4141889078" sldId="314"/>
            <ac:spMk id="26" creationId="{54FD4E48-DCD0-4BDE-87E7-1292FC7B9A59}"/>
          </ac:spMkLst>
        </pc:spChg>
        <pc:spChg chg="add mod replST">
          <ac:chgData name="Abdessamad Derraz" userId="4c6d9526346a9ae3" providerId="LiveId" clId="{BE2978C2-303F-416D-B1C8-80E307FEDC23}" dt="2021-11-27T11:06:12.881" v="19377"/>
          <ac:spMkLst>
            <pc:docMk/>
            <pc:sldMk cId="4141889078" sldId="314"/>
            <ac:spMk id="27" creationId="{3E62A7C6-5DB2-4B93-8CEA-700C45B53721}"/>
          </ac:spMkLst>
        </pc:spChg>
        <pc:spChg chg="add mod replST">
          <ac:chgData name="Abdessamad Derraz" userId="4c6d9526346a9ae3" providerId="LiveId" clId="{BE2978C2-303F-416D-B1C8-80E307FEDC23}" dt="2021-11-27T11:06:12.884" v="19378"/>
          <ac:spMkLst>
            <pc:docMk/>
            <pc:sldMk cId="4141889078" sldId="314"/>
            <ac:spMk id="28" creationId="{53709813-E00B-4360-8C02-06DD929B8F28}"/>
          </ac:spMkLst>
        </pc:spChg>
        <pc:spChg chg="add mod">
          <ac:chgData name="Abdessamad Derraz" userId="4c6d9526346a9ae3" providerId="LiveId" clId="{BE2978C2-303F-416D-B1C8-80E307FEDC23}" dt="2021-11-14T15:05:29.650" v="3866" actId="164"/>
          <ac:spMkLst>
            <pc:docMk/>
            <pc:sldMk cId="4141889078" sldId="314"/>
            <ac:spMk id="30" creationId="{AB38B6EE-5650-4EF6-8E21-4B65F69A14AD}"/>
          </ac:spMkLst>
        </pc:spChg>
        <pc:spChg chg="add mod">
          <ac:chgData name="Abdessamad Derraz" userId="4c6d9526346a9ae3" providerId="LiveId" clId="{BE2978C2-303F-416D-B1C8-80E307FEDC23}" dt="2021-11-14T15:05:09.735" v="3864" actId="164"/>
          <ac:spMkLst>
            <pc:docMk/>
            <pc:sldMk cId="4141889078" sldId="314"/>
            <ac:spMk id="31" creationId="{E6525FC5-3425-4B5D-B35E-5D03633A1DEE}"/>
          </ac:spMkLst>
        </pc:spChg>
        <pc:spChg chg="add mod">
          <ac:chgData name="Abdessamad Derraz" userId="4c6d9526346a9ae3" providerId="LiveId" clId="{BE2978C2-303F-416D-B1C8-80E307FEDC23}" dt="2021-11-14T15:05:16.219" v="3865" actId="164"/>
          <ac:spMkLst>
            <pc:docMk/>
            <pc:sldMk cId="4141889078" sldId="314"/>
            <ac:spMk id="32" creationId="{9F8B5580-03C6-4A47-92BD-DA03AEA03897}"/>
          </ac:spMkLst>
        </pc:spChg>
        <pc:spChg chg="mod">
          <ac:chgData name="Abdessamad Derraz" userId="4c6d9526346a9ae3" providerId="LiveId" clId="{BE2978C2-303F-416D-B1C8-80E307FEDC23}" dt="2021-11-15T15:50:44.057" v="4735"/>
          <ac:spMkLst>
            <pc:docMk/>
            <pc:sldMk cId="4141889078" sldId="314"/>
            <ac:spMk id="50" creationId="{88C7A791-F099-4E90-8B4D-A918C01645D9}"/>
          </ac:spMkLst>
        </pc:spChg>
        <pc:spChg chg="mod">
          <ac:chgData name="Abdessamad Derraz" userId="4c6d9526346a9ae3" providerId="LiveId" clId="{BE2978C2-303F-416D-B1C8-80E307FEDC23}" dt="2021-11-15T15:51:06.114" v="4739" actId="1076"/>
          <ac:spMkLst>
            <pc:docMk/>
            <pc:sldMk cId="4141889078" sldId="314"/>
            <ac:spMk id="54" creationId="{3E53FFB6-44A7-4688-9CB1-27C62836AABC}"/>
          </ac:spMkLst>
        </pc:spChg>
        <pc:spChg chg="replST">
          <ac:chgData name="Abdessamad Derraz" userId="4c6d9526346a9ae3" providerId="LiveId" clId="{BE2978C2-303F-416D-B1C8-80E307FEDC23}" dt="2021-11-27T11:06:12.856" v="19369"/>
          <ac:spMkLst>
            <pc:docMk/>
            <pc:sldMk cId="4141889078" sldId="314"/>
            <ac:spMk id="447" creationId="{00000000-0000-0000-0000-000000000000}"/>
          </ac:spMkLst>
        </pc:spChg>
        <pc:spChg chg="replST">
          <ac:chgData name="Abdessamad Derraz" userId="4c6d9526346a9ae3" providerId="LiveId" clId="{BE2978C2-303F-416D-B1C8-80E307FEDC23}" dt="2021-11-27T11:06:12.859" v="19370"/>
          <ac:spMkLst>
            <pc:docMk/>
            <pc:sldMk cId="4141889078" sldId="314"/>
            <ac:spMk id="456" creationId="{00000000-0000-0000-0000-000000000000}"/>
          </ac:spMkLst>
        </pc:spChg>
        <pc:spChg chg="replST">
          <ac:chgData name="Abdessamad Derraz" userId="4c6d9526346a9ae3" providerId="LiveId" clId="{BE2978C2-303F-416D-B1C8-80E307FEDC23}" dt="2021-11-27T11:06:12.863" v="19371"/>
          <ac:spMkLst>
            <pc:docMk/>
            <pc:sldMk cId="4141889078" sldId="314"/>
            <ac:spMk id="466" creationId="{00000000-0000-0000-0000-000000000000}"/>
          </ac:spMkLst>
        </pc:spChg>
        <pc:grpChg chg="add del mod">
          <ac:chgData name="Abdessamad Derraz" userId="4c6d9526346a9ae3" providerId="LiveId" clId="{BE2978C2-303F-416D-B1C8-80E307FEDC23}" dt="2021-11-14T14:55:59.852" v="3755" actId="165"/>
          <ac:grpSpMkLst>
            <pc:docMk/>
            <pc:sldMk cId="4141889078" sldId="314"/>
            <ac:grpSpMk id="11" creationId="{4C25EE68-D8DD-4DF2-AECC-186F74CA4A43}"/>
          </ac:grpSpMkLst>
        </pc:grpChg>
        <pc:grpChg chg="add del mod">
          <ac:chgData name="Abdessamad Derraz" userId="4c6d9526346a9ae3" providerId="LiveId" clId="{BE2978C2-303F-416D-B1C8-80E307FEDC23}" dt="2021-11-14T16:56:58.206" v="4311" actId="165"/>
          <ac:grpSpMkLst>
            <pc:docMk/>
            <pc:sldMk cId="4141889078" sldId="314"/>
            <ac:grpSpMk id="13" creationId="{E80C72CA-414C-4E07-B820-829EF3ADE88C}"/>
          </ac:grpSpMkLst>
        </pc:grpChg>
        <pc:grpChg chg="add mod replST">
          <ac:chgData name="Abdessamad Derraz" userId="4c6d9526346a9ae3" providerId="LiveId" clId="{BE2978C2-303F-416D-B1C8-80E307FEDC23}" dt="2021-11-27T11:06:12.886" v="19379"/>
          <ac:grpSpMkLst>
            <pc:docMk/>
            <pc:sldMk cId="4141889078" sldId="314"/>
            <ac:grpSpMk id="14" creationId="{E6B8A7DA-F42D-4657-AE10-9A5CB90A1314}"/>
          </ac:grpSpMkLst>
        </pc:grpChg>
        <pc:grpChg chg="add mod replST">
          <ac:chgData name="Abdessamad Derraz" userId="4c6d9526346a9ae3" providerId="LiveId" clId="{BE2978C2-303F-416D-B1C8-80E307FEDC23}" dt="2021-11-27T11:06:12.891" v="19380"/>
          <ac:grpSpMkLst>
            <pc:docMk/>
            <pc:sldMk cId="4141889078" sldId="314"/>
            <ac:grpSpMk id="16" creationId="{FC73DA6A-8C17-447A-8AEF-A0F311261DBD}"/>
          </ac:grpSpMkLst>
        </pc:grpChg>
        <pc:grpChg chg="add del mod">
          <ac:chgData name="Abdessamad Derraz" userId="4c6d9526346a9ae3" providerId="LiveId" clId="{BE2978C2-303F-416D-B1C8-80E307FEDC23}" dt="2021-11-15T15:50:52.796" v="4737" actId="478"/>
          <ac:grpSpMkLst>
            <pc:docMk/>
            <pc:sldMk cId="4141889078" sldId="314"/>
            <ac:grpSpMk id="17" creationId="{0AEE946B-5E58-47CD-858B-7ACE028A084F}"/>
          </ac:grpSpMkLst>
        </pc:grpChg>
        <pc:grpChg chg="add mod replST">
          <ac:chgData name="Abdessamad Derraz" userId="4c6d9526346a9ae3" providerId="LiveId" clId="{BE2978C2-303F-416D-B1C8-80E307FEDC23}" dt="2021-11-27T11:06:12.897" v="19382"/>
          <ac:grpSpMkLst>
            <pc:docMk/>
            <pc:sldMk cId="4141889078" sldId="314"/>
            <ac:grpSpMk id="19" creationId="{098F1E71-93F0-46C9-B83A-2A50CB539DE1}"/>
          </ac:grpSpMkLst>
        </pc:grpChg>
        <pc:grpChg chg="add mod replST">
          <ac:chgData name="Abdessamad Derraz" userId="4c6d9526346a9ae3" providerId="LiveId" clId="{BE2978C2-303F-416D-B1C8-80E307FEDC23}" dt="2021-11-27T11:06:12.900" v="19383"/>
          <ac:grpSpMkLst>
            <pc:docMk/>
            <pc:sldMk cId="4141889078" sldId="314"/>
            <ac:grpSpMk id="20" creationId="{5BBD0ECA-0DFF-4A51-AC2A-A4192BAAFC8E}"/>
          </ac:grpSpMkLst>
        </pc:grpChg>
        <pc:grpChg chg="add del mod">
          <ac:chgData name="Abdessamad Derraz" userId="4c6d9526346a9ae3" providerId="LiveId" clId="{BE2978C2-303F-416D-B1C8-80E307FEDC23}" dt="2021-11-14T14:56:08.676" v="3756" actId="165"/>
          <ac:grpSpMkLst>
            <pc:docMk/>
            <pc:sldMk cId="4141889078" sldId="314"/>
            <ac:grpSpMk id="23" creationId="{6C644EB5-48D9-472F-A32C-D424F4C631F5}"/>
          </ac:grpSpMkLst>
        </pc:grpChg>
        <pc:grpChg chg="add del mod">
          <ac:chgData name="Abdessamad Derraz" userId="4c6d9526346a9ae3" providerId="LiveId" clId="{BE2978C2-303F-416D-B1C8-80E307FEDC23}" dt="2021-11-15T15:50:45.477" v="4736"/>
          <ac:grpSpMkLst>
            <pc:docMk/>
            <pc:sldMk cId="4141889078" sldId="314"/>
            <ac:grpSpMk id="48" creationId="{C03D6A82-F5F3-4A96-BE72-6B1BEA65BFE5}"/>
          </ac:grpSpMkLst>
        </pc:grpChg>
        <pc:grpChg chg="add mod replST">
          <ac:chgData name="Abdessamad Derraz" userId="4c6d9526346a9ae3" providerId="LiveId" clId="{BE2978C2-303F-416D-B1C8-80E307FEDC23}" dt="2021-11-27T11:06:12.908" v="19386"/>
          <ac:grpSpMkLst>
            <pc:docMk/>
            <pc:sldMk cId="4141889078" sldId="314"/>
            <ac:grpSpMk id="52" creationId="{74B0F8A9-B55C-46E8-8A96-A8E741366ADE}"/>
          </ac:grpSpMkLst>
        </pc:grpChg>
        <pc:picChg chg="del">
          <ac:chgData name="Abdessamad Derraz" userId="4c6d9526346a9ae3" providerId="LiveId" clId="{BE2978C2-303F-416D-B1C8-80E307FEDC23}" dt="2021-11-14T12:39:41.698" v="3556" actId="478"/>
          <ac:picMkLst>
            <pc:docMk/>
            <pc:sldMk cId="4141889078" sldId="314"/>
            <ac:picMk id="5" creationId="{C5FBFF6D-D026-474C-8308-4F2E88CC6984}"/>
          </ac:picMkLst>
        </pc:picChg>
        <pc:picChg chg="add del mod">
          <ac:chgData name="Abdessamad Derraz" userId="4c6d9526346a9ae3" providerId="LiveId" clId="{BE2978C2-303F-416D-B1C8-80E307FEDC23}" dt="2021-11-14T17:59:47.563" v="4632" actId="478"/>
          <ac:picMkLst>
            <pc:docMk/>
            <pc:sldMk cId="4141889078" sldId="314"/>
            <ac:picMk id="45" creationId="{DD3969A6-BFFE-4EF8-9996-0BC22CD740D9}"/>
          </ac:picMkLst>
        </pc:picChg>
        <pc:picChg chg="add mod replST">
          <ac:chgData name="Abdessamad Derraz" userId="4c6d9526346a9ae3" providerId="LiveId" clId="{BE2978C2-303F-416D-B1C8-80E307FEDC23}" dt="2021-11-27T11:06:12.906" v="19385"/>
          <ac:picMkLst>
            <pc:docMk/>
            <pc:sldMk cId="4141889078" sldId="314"/>
            <ac:picMk id="47" creationId="{C97334D2-2A0E-436B-855B-D73841A723B6}"/>
          </ac:picMkLst>
        </pc:picChg>
        <pc:picChg chg="mod">
          <ac:chgData name="Abdessamad Derraz" userId="4c6d9526346a9ae3" providerId="LiveId" clId="{BE2978C2-303F-416D-B1C8-80E307FEDC23}" dt="2021-11-15T15:50:44.057" v="4735"/>
          <ac:picMkLst>
            <pc:docMk/>
            <pc:sldMk cId="4141889078" sldId="314"/>
            <ac:picMk id="51" creationId="{47121151-4EDB-44A6-9391-4573DA9B97C9}"/>
          </ac:picMkLst>
        </pc:picChg>
        <pc:picChg chg="mod">
          <ac:chgData name="Abdessamad Derraz" userId="4c6d9526346a9ae3" providerId="LiveId" clId="{BE2978C2-303F-416D-B1C8-80E307FEDC23}" dt="2021-11-15T15:51:06.114" v="4739" actId="1076"/>
          <ac:picMkLst>
            <pc:docMk/>
            <pc:sldMk cId="4141889078" sldId="314"/>
            <ac:picMk id="55" creationId="{D4A56F36-EB85-4748-ACCB-5A80594EA6FB}"/>
          </ac:picMkLst>
        </pc:picChg>
        <pc:picChg chg="add del mod">
          <ac:chgData name="Abdessamad Derraz" userId="4c6d9526346a9ae3" providerId="LiveId" clId="{BE2978C2-303F-416D-B1C8-80E307FEDC23}" dt="2021-11-14T12:48:13.644" v="3708" actId="478"/>
          <ac:picMkLst>
            <pc:docMk/>
            <pc:sldMk cId="4141889078" sldId="314"/>
            <ac:picMk id="1026" creationId="{8548D092-DCD7-4D3A-B832-C4564857ED1D}"/>
          </ac:picMkLst>
        </pc:picChg>
        <pc:picChg chg="add mod replST">
          <ac:chgData name="Abdessamad Derraz" userId="4c6d9526346a9ae3" providerId="LiveId" clId="{BE2978C2-303F-416D-B1C8-80E307FEDC23}" dt="2021-11-27T11:06:12.868" v="19373"/>
          <ac:picMkLst>
            <pc:docMk/>
            <pc:sldMk cId="4141889078" sldId="314"/>
            <ac:picMk id="1028" creationId="{09E35DF9-DE65-47EE-B69E-F8394087BAB5}"/>
          </ac:picMkLst>
        </pc:picChg>
        <pc:picChg chg="add mod replST">
          <ac:chgData name="Abdessamad Derraz" userId="4c6d9526346a9ae3" providerId="LiveId" clId="{BE2978C2-303F-416D-B1C8-80E307FEDC23}" dt="2021-11-27T11:06:12.871" v="19374"/>
          <ac:picMkLst>
            <pc:docMk/>
            <pc:sldMk cId="4141889078" sldId="314"/>
            <ac:picMk id="1030" creationId="{DC7D96F2-C233-4EC1-813E-72F9ADB19B75}"/>
          </ac:picMkLst>
        </pc:picChg>
        <pc:picChg chg="add mod replST">
          <ac:chgData name="Abdessamad Derraz" userId="4c6d9526346a9ae3" providerId="LiveId" clId="{BE2978C2-303F-416D-B1C8-80E307FEDC23}" dt="2021-11-27T11:06:12.875" v="19375"/>
          <ac:picMkLst>
            <pc:docMk/>
            <pc:sldMk cId="4141889078" sldId="314"/>
            <ac:picMk id="1032" creationId="{4FFDF330-9C37-42C8-B613-F43FCC128EFF}"/>
          </ac:picMkLst>
        </pc:picChg>
        <pc:picChg chg="add mod replST">
          <ac:chgData name="Abdessamad Derraz" userId="4c6d9526346a9ae3" providerId="LiveId" clId="{BE2978C2-303F-416D-B1C8-80E307FEDC23}" dt="2021-11-27T11:06:12.893" v="19381"/>
          <ac:picMkLst>
            <pc:docMk/>
            <pc:sldMk cId="4141889078" sldId="314"/>
            <ac:picMk id="1034" creationId="{F243A955-2A06-49DF-AB9A-C76A42CBB688}"/>
          </ac:picMkLst>
        </pc:picChg>
        <pc:picChg chg="add mod">
          <ac:chgData name="Abdessamad Derraz" userId="4c6d9526346a9ae3" providerId="LiveId" clId="{BE2978C2-303F-416D-B1C8-80E307FEDC23}" dt="2021-11-14T16:57:10.331" v="4312" actId="164"/>
          <ac:picMkLst>
            <pc:docMk/>
            <pc:sldMk cId="4141889078" sldId="314"/>
            <ac:picMk id="1036" creationId="{256CC9F1-AF6D-4EE4-945C-67C0FBACE7E2}"/>
          </ac:picMkLst>
        </pc:picChg>
        <pc:picChg chg="add mod">
          <ac:chgData name="Abdessamad Derraz" userId="4c6d9526346a9ae3" providerId="LiveId" clId="{BE2978C2-303F-416D-B1C8-80E307FEDC23}" dt="2021-11-14T17:37:32.239" v="4333" actId="164"/>
          <ac:picMkLst>
            <pc:docMk/>
            <pc:sldMk cId="4141889078" sldId="314"/>
            <ac:picMk id="1038" creationId="{261D7ADF-E4F4-4F01-B01C-862FACD559E6}"/>
          </ac:picMkLst>
        </pc:picChg>
        <pc:picChg chg="add mod">
          <ac:chgData name="Abdessamad Derraz" userId="4c6d9526346a9ae3" providerId="LiveId" clId="{BE2978C2-303F-416D-B1C8-80E307FEDC23}" dt="2021-11-14T17:37:32.239" v="4333" actId="164"/>
          <ac:picMkLst>
            <pc:docMk/>
            <pc:sldMk cId="4141889078" sldId="314"/>
            <ac:picMk id="1040" creationId="{2B02CE85-C0EB-4693-B854-B7FA384AE350}"/>
          </ac:picMkLst>
        </pc:picChg>
        <pc:picChg chg="add del mod">
          <ac:chgData name="Abdessamad Derraz" userId="4c6d9526346a9ae3" providerId="LiveId" clId="{BE2978C2-303F-416D-B1C8-80E307FEDC23}" dt="2021-11-14T17:58:24.426" v="4623" actId="478"/>
          <ac:picMkLst>
            <pc:docMk/>
            <pc:sldMk cId="4141889078" sldId="314"/>
            <ac:picMk id="1042" creationId="{038DF6ED-0455-4F9B-BD44-D83CB37FC696}"/>
          </ac:picMkLst>
        </pc:picChg>
        <pc:picChg chg="add del mod">
          <ac:chgData name="Abdessamad Derraz" userId="4c6d9526346a9ae3" providerId="LiveId" clId="{BE2978C2-303F-416D-B1C8-80E307FEDC23}" dt="2021-11-14T17:59:46.634" v="4631" actId="478"/>
          <ac:picMkLst>
            <pc:docMk/>
            <pc:sldMk cId="4141889078" sldId="314"/>
            <ac:picMk id="1044" creationId="{83F66F7E-AE3E-4D1C-9CD7-8197C538D2C0}"/>
          </ac:picMkLst>
        </pc:picChg>
        <pc:picChg chg="add mod replST">
          <ac:chgData name="Abdessamad Derraz" userId="4c6d9526346a9ae3" providerId="LiveId" clId="{BE2978C2-303F-416D-B1C8-80E307FEDC23}" dt="2021-11-27T11:06:12.902" v="19384"/>
          <ac:picMkLst>
            <pc:docMk/>
            <pc:sldMk cId="4141889078" sldId="314"/>
            <ac:picMk id="1046" creationId="{70523AC6-4570-4848-BEB0-42820FF2F474}"/>
          </ac:picMkLst>
        </pc:picChg>
        <pc:cxnChg chg="add mod topLvl">
          <ac:chgData name="Abdessamad Derraz" userId="4c6d9526346a9ae3" providerId="LiveId" clId="{BE2978C2-303F-416D-B1C8-80E307FEDC23}" dt="2021-11-14T16:57:10.331" v="4312" actId="164"/>
          <ac:cxnSpMkLst>
            <pc:docMk/>
            <pc:sldMk cId="4141889078" sldId="314"/>
            <ac:cxnSpMk id="3" creationId="{F5FBB607-A70E-4E8A-8FDA-8B2AE309B3EF}"/>
          </ac:cxnSpMkLst>
        </pc:cxnChg>
        <pc:cxnChg chg="add del">
          <ac:chgData name="Abdessamad Derraz" userId="4c6d9526346a9ae3" providerId="LiveId" clId="{BE2978C2-303F-416D-B1C8-80E307FEDC23}" dt="2021-11-14T14:53:15.155" v="3731" actId="478"/>
          <ac:cxnSpMkLst>
            <pc:docMk/>
            <pc:sldMk cId="4141889078" sldId="314"/>
            <ac:cxnSpMk id="6" creationId="{EDFC58A2-0AB9-41AC-8EE2-5CECC5C26A8C}"/>
          </ac:cxnSpMkLst>
        </pc:cxnChg>
        <pc:cxnChg chg="add del">
          <ac:chgData name="Abdessamad Derraz" userId="4c6d9526346a9ae3" providerId="LiveId" clId="{BE2978C2-303F-416D-B1C8-80E307FEDC23}" dt="2021-11-14T14:53:56.038" v="3735" actId="478"/>
          <ac:cxnSpMkLst>
            <pc:docMk/>
            <pc:sldMk cId="4141889078" sldId="314"/>
            <ac:cxnSpMk id="8" creationId="{06C92651-45EF-444C-A7BC-B150F0A4C0D5}"/>
          </ac:cxnSpMkLst>
        </pc:cxnChg>
        <pc:cxnChg chg="add del mod">
          <ac:chgData name="Abdessamad Derraz" userId="4c6d9526346a9ae3" providerId="LiveId" clId="{BE2978C2-303F-416D-B1C8-80E307FEDC23}" dt="2021-11-14T14:55:32.298" v="3750" actId="478"/>
          <ac:cxnSpMkLst>
            <pc:docMk/>
            <pc:sldMk cId="4141889078" sldId="314"/>
            <ac:cxnSpMk id="15" creationId="{44DFCA08-D2B7-4B10-BF74-8CF1D4C4E114}"/>
          </ac:cxnSpMkLst>
        </pc:cxnChg>
        <pc:cxnChg chg="add del mod">
          <ac:chgData name="Abdessamad Derraz" userId="4c6d9526346a9ae3" providerId="LiveId" clId="{BE2978C2-303F-416D-B1C8-80E307FEDC23}" dt="2021-11-14T14:55:32.926" v="3751" actId="478"/>
          <ac:cxnSpMkLst>
            <pc:docMk/>
            <pc:sldMk cId="4141889078" sldId="314"/>
            <ac:cxnSpMk id="18" creationId="{667B6240-20EF-4C78-9058-0D64DAE8E5D9}"/>
          </ac:cxnSpMkLst>
        </pc:cxnChg>
        <pc:cxnChg chg="add mod topLvl">
          <ac:chgData name="Abdessamad Derraz" userId="4c6d9526346a9ae3" providerId="LiveId" clId="{BE2978C2-303F-416D-B1C8-80E307FEDC23}" dt="2021-11-14T15:05:09.735" v="3864" actId="164"/>
          <ac:cxnSpMkLst>
            <pc:docMk/>
            <pc:sldMk cId="4141889078" sldId="314"/>
            <ac:cxnSpMk id="21" creationId="{B801EAB6-758C-4CC5-9363-B009E329C20F}"/>
          </ac:cxnSpMkLst>
        </pc:cxnChg>
        <pc:cxnChg chg="mod topLvl">
          <ac:chgData name="Abdessamad Derraz" userId="4c6d9526346a9ae3" providerId="LiveId" clId="{BE2978C2-303F-416D-B1C8-80E307FEDC23}" dt="2021-11-14T15:05:29.650" v="3866" actId="164"/>
          <ac:cxnSpMkLst>
            <pc:docMk/>
            <pc:sldMk cId="4141889078" sldId="314"/>
            <ac:cxnSpMk id="24" creationId="{31074F6B-4D99-42E2-B1BD-6158D0EC8328}"/>
          </ac:cxnSpMkLst>
        </pc:cxnChg>
        <pc:cxnChg chg="mod topLvl">
          <ac:chgData name="Abdessamad Derraz" userId="4c6d9526346a9ae3" providerId="LiveId" clId="{BE2978C2-303F-416D-B1C8-80E307FEDC23}" dt="2021-11-14T15:05:16.219" v="3865" actId="164"/>
          <ac:cxnSpMkLst>
            <pc:docMk/>
            <pc:sldMk cId="4141889078" sldId="314"/>
            <ac:cxnSpMk id="25" creationId="{3D76E47E-0334-422A-BA99-D0A378F0FAD8}"/>
          </ac:cxnSpMkLst>
        </pc:cxnChg>
        <pc:cxnChg chg="mod">
          <ac:chgData name="Abdessamad Derraz" userId="4c6d9526346a9ae3" providerId="LiveId" clId="{BE2978C2-303F-416D-B1C8-80E307FEDC23}" dt="2021-11-15T15:50:44.057" v="4735"/>
          <ac:cxnSpMkLst>
            <pc:docMk/>
            <pc:sldMk cId="4141889078" sldId="314"/>
            <ac:cxnSpMk id="49" creationId="{D7BC57E2-93B9-438B-B0DC-906CBC21B159}"/>
          </ac:cxnSpMkLst>
        </pc:cxnChg>
        <pc:cxnChg chg="mod">
          <ac:chgData name="Abdessamad Derraz" userId="4c6d9526346a9ae3" providerId="LiveId" clId="{BE2978C2-303F-416D-B1C8-80E307FEDC23}" dt="2021-11-15T15:51:06.114" v="4739" actId="1076"/>
          <ac:cxnSpMkLst>
            <pc:docMk/>
            <pc:sldMk cId="4141889078" sldId="314"/>
            <ac:cxnSpMk id="53" creationId="{D255DD5E-3B2E-4F9B-8144-1F50F5D00597}"/>
          </ac:cxnSpMkLst>
        </pc:cxnChg>
        <pc:cxnChg chg="replST">
          <ac:chgData name="Abdessamad Derraz" userId="4c6d9526346a9ae3" providerId="LiveId" clId="{BE2978C2-303F-416D-B1C8-80E307FEDC23}" dt="2021-11-27T11:06:12.866" v="19372"/>
          <ac:cxnSpMkLst>
            <pc:docMk/>
            <pc:sldMk cId="4141889078" sldId="314"/>
            <ac:cxnSpMk id="467" creationId="{00000000-0000-0000-0000-000000000000}"/>
          </ac:cxnSpMkLst>
        </pc:cxnChg>
      </pc:sldChg>
      <pc:sldChg chg="addSp delSp modSp add mod ord modAnim modNotes modNotesTx">
        <pc:chgData name="Abdessamad Derraz" userId="4c6d9526346a9ae3" providerId="LiveId" clId="{BE2978C2-303F-416D-B1C8-80E307FEDC23}" dt="2021-11-27T11:06:51.994" v="19581" actId="20577"/>
        <pc:sldMkLst>
          <pc:docMk/>
          <pc:sldMk cId="73550015" sldId="315"/>
        </pc:sldMkLst>
        <pc:spChg chg="mod">
          <ac:chgData name="Abdessamad Derraz" userId="4c6d9526346a9ae3" providerId="LiveId" clId="{BE2978C2-303F-416D-B1C8-80E307FEDC23}" dt="2021-11-15T16:43:26.768" v="5086" actId="1076"/>
          <ac:spMkLst>
            <pc:docMk/>
            <pc:sldMk cId="73550015" sldId="315"/>
            <ac:spMk id="23" creationId="{78E903C7-9EB7-460B-A77F-4F6A249D2F5F}"/>
          </ac:spMkLst>
        </pc:spChg>
        <pc:spChg chg="add mod replST">
          <ac:chgData name="Abdessamad Derraz" userId="4c6d9526346a9ae3" providerId="LiveId" clId="{BE2978C2-303F-416D-B1C8-80E307FEDC23}" dt="2021-11-27T11:06:12.933" v="19394"/>
          <ac:spMkLst>
            <pc:docMk/>
            <pc:sldMk cId="73550015" sldId="315"/>
            <ac:spMk id="28" creationId="{3018501B-C477-4B4A-9991-CAFD3CCB66F5}"/>
          </ac:spMkLst>
        </pc:spChg>
        <pc:spChg chg="add mod replST">
          <ac:chgData name="Abdessamad Derraz" userId="4c6d9526346a9ae3" providerId="LiveId" clId="{BE2978C2-303F-416D-B1C8-80E307FEDC23}" dt="2021-11-27T11:06:12.937" v="19395"/>
          <ac:spMkLst>
            <pc:docMk/>
            <pc:sldMk cId="73550015" sldId="315"/>
            <ac:spMk id="29" creationId="{2584FD77-1341-43CD-B2C6-F911158F5EE4}"/>
          </ac:spMkLst>
        </pc:spChg>
        <pc:spChg chg="add mod replST">
          <ac:chgData name="Abdessamad Derraz" userId="4c6d9526346a9ae3" providerId="LiveId" clId="{BE2978C2-303F-416D-B1C8-80E307FEDC23}" dt="2021-11-27T11:06:12.942" v="19397"/>
          <ac:spMkLst>
            <pc:docMk/>
            <pc:sldMk cId="73550015" sldId="315"/>
            <ac:spMk id="38" creationId="{57CE1318-609D-4221-B306-BD535B2640D3}"/>
          </ac:spMkLst>
        </pc:spChg>
        <pc:spChg chg="add mod replST">
          <ac:chgData name="Abdessamad Derraz" userId="4c6d9526346a9ae3" providerId="LiveId" clId="{BE2978C2-303F-416D-B1C8-80E307FEDC23}" dt="2021-11-27T11:06:12.948" v="19399"/>
          <ac:spMkLst>
            <pc:docMk/>
            <pc:sldMk cId="73550015" sldId="315"/>
            <ac:spMk id="40" creationId="{4D4D4D2F-760D-48B3-9848-DDA630223EB8}"/>
          </ac:spMkLst>
        </pc:spChg>
        <pc:spChg chg="replST">
          <ac:chgData name="Abdessamad Derraz" userId="4c6d9526346a9ae3" providerId="LiveId" clId="{BE2978C2-303F-416D-B1C8-80E307FEDC23}" dt="2021-11-27T11:06:12.912" v="19387"/>
          <ac:spMkLst>
            <pc:docMk/>
            <pc:sldMk cId="73550015" sldId="315"/>
            <ac:spMk id="447" creationId="{00000000-0000-0000-0000-000000000000}"/>
          </ac:spMkLst>
        </pc:spChg>
        <pc:spChg chg="replST">
          <ac:chgData name="Abdessamad Derraz" userId="4c6d9526346a9ae3" providerId="LiveId" clId="{BE2978C2-303F-416D-B1C8-80E307FEDC23}" dt="2021-11-27T11:06:12.915" v="19388"/>
          <ac:spMkLst>
            <pc:docMk/>
            <pc:sldMk cId="73550015" sldId="315"/>
            <ac:spMk id="456" creationId="{00000000-0000-0000-0000-000000000000}"/>
          </ac:spMkLst>
        </pc:spChg>
        <pc:spChg chg="replST">
          <ac:chgData name="Abdessamad Derraz" userId="4c6d9526346a9ae3" providerId="LiveId" clId="{BE2978C2-303F-416D-B1C8-80E307FEDC23}" dt="2021-11-27T11:06:12.918" v="19389"/>
          <ac:spMkLst>
            <pc:docMk/>
            <pc:sldMk cId="73550015" sldId="315"/>
            <ac:spMk id="466" creationId="{00000000-0000-0000-0000-000000000000}"/>
          </ac:spMkLst>
        </pc:spChg>
        <pc:grpChg chg="add mod replST">
          <ac:chgData name="Abdessamad Derraz" userId="4c6d9526346a9ae3" providerId="LiveId" clId="{BE2978C2-303F-416D-B1C8-80E307FEDC23}" dt="2021-11-27T11:06:12.925" v="19391"/>
          <ac:grpSpMkLst>
            <pc:docMk/>
            <pc:sldMk cId="73550015" sldId="315"/>
            <ac:grpSpMk id="7" creationId="{B80A7BA9-4672-474F-9088-B2C104623575}"/>
          </ac:grpSpMkLst>
        </pc:grpChg>
        <pc:grpChg chg="add del mod">
          <ac:chgData name="Abdessamad Derraz" userId="4c6d9526346a9ae3" providerId="LiveId" clId="{BE2978C2-303F-416D-B1C8-80E307FEDC23}" dt="2021-11-15T16:35:44.063" v="4950" actId="478"/>
          <ac:grpSpMkLst>
            <pc:docMk/>
            <pc:sldMk cId="73550015" sldId="315"/>
            <ac:grpSpMk id="9" creationId="{17240FCB-AAE4-4CBB-B97E-F29CBFC449E1}"/>
          </ac:grpSpMkLst>
        </pc:grpChg>
        <pc:grpChg chg="add del mod">
          <ac:chgData name="Abdessamad Derraz" userId="4c6d9526346a9ae3" providerId="LiveId" clId="{BE2978C2-303F-416D-B1C8-80E307FEDC23}" dt="2021-11-15T16:34:12.335" v="4939" actId="478"/>
          <ac:grpSpMkLst>
            <pc:docMk/>
            <pc:sldMk cId="73550015" sldId="315"/>
            <ac:grpSpMk id="14" creationId="{74288385-F595-4B21-B391-9C6D1153E000}"/>
          </ac:grpSpMkLst>
        </pc:grpChg>
        <pc:grpChg chg="add mod replST">
          <ac:chgData name="Abdessamad Derraz" userId="4c6d9526346a9ae3" providerId="LiveId" clId="{BE2978C2-303F-416D-B1C8-80E307FEDC23}" dt="2021-11-27T11:06:12.928" v="19392"/>
          <ac:grpSpMkLst>
            <pc:docMk/>
            <pc:sldMk cId="73550015" sldId="315"/>
            <ac:grpSpMk id="21" creationId="{9ACEB3BF-9DBE-4DC2-B941-8A9ABED263A7}"/>
          </ac:grpSpMkLst>
        </pc:grpChg>
        <pc:picChg chg="add mod">
          <ac:chgData name="Abdessamad Derraz" userId="4c6d9526346a9ae3" providerId="LiveId" clId="{BE2978C2-303F-416D-B1C8-80E307FEDC23}" dt="2021-11-15T16:42:16.187" v="5084" actId="1037"/>
          <ac:picMkLst>
            <pc:docMk/>
            <pc:sldMk cId="73550015" sldId="315"/>
            <ac:picMk id="3" creationId="{51D61FA8-36E8-4B57-AB5C-ED93B0D7D28B}"/>
          </ac:picMkLst>
        </pc:picChg>
        <pc:picChg chg="del">
          <ac:chgData name="Abdessamad Derraz" userId="4c6d9526346a9ae3" providerId="LiveId" clId="{BE2978C2-303F-416D-B1C8-80E307FEDC23}" dt="2021-11-14T18:21:15.123" v="4644" actId="478"/>
          <ac:picMkLst>
            <pc:docMk/>
            <pc:sldMk cId="73550015" sldId="315"/>
            <ac:picMk id="5" creationId="{C5FBFF6D-D026-474C-8308-4F2E88CC6984}"/>
          </ac:picMkLst>
        </pc:picChg>
        <pc:picChg chg="add del mod">
          <ac:chgData name="Abdessamad Derraz" userId="4c6d9526346a9ae3" providerId="LiveId" clId="{BE2978C2-303F-416D-B1C8-80E307FEDC23}" dt="2021-11-15T16:39:48.643" v="5002" actId="478"/>
          <ac:picMkLst>
            <pc:docMk/>
            <pc:sldMk cId="73550015" sldId="315"/>
            <ac:picMk id="6" creationId="{E5D3CE29-1643-4E8B-A42A-AE4B61891488}"/>
          </ac:picMkLst>
        </pc:picChg>
        <pc:picChg chg="mod">
          <ac:chgData name="Abdessamad Derraz" userId="4c6d9526346a9ae3" providerId="LiveId" clId="{BE2978C2-303F-416D-B1C8-80E307FEDC23}" dt="2021-11-15T16:34:24.587" v="4945" actId="1076"/>
          <ac:picMkLst>
            <pc:docMk/>
            <pc:sldMk cId="73550015" sldId="315"/>
            <ac:picMk id="10" creationId="{A0150BAF-BFAB-4C11-B576-55865C5E11D7}"/>
          </ac:picMkLst>
        </pc:picChg>
        <pc:picChg chg="mod">
          <ac:chgData name="Abdessamad Derraz" userId="4c6d9526346a9ae3" providerId="LiveId" clId="{BE2978C2-303F-416D-B1C8-80E307FEDC23}" dt="2021-11-15T16:34:24.587" v="4945" actId="1076"/>
          <ac:picMkLst>
            <pc:docMk/>
            <pc:sldMk cId="73550015" sldId="315"/>
            <ac:picMk id="11" creationId="{A9799397-51F5-4559-B4D5-2EFADEEBD0DA}"/>
          </ac:picMkLst>
        </pc:picChg>
        <pc:picChg chg="add del mod">
          <ac:chgData name="Abdessamad Derraz" userId="4c6d9526346a9ae3" providerId="LiveId" clId="{BE2978C2-303F-416D-B1C8-80E307FEDC23}" dt="2021-11-15T16:34:11.385" v="4938" actId="478"/>
          <ac:picMkLst>
            <pc:docMk/>
            <pc:sldMk cId="73550015" sldId="315"/>
            <ac:picMk id="12" creationId="{00F04436-DA98-4630-8C35-3800977DC7D3}"/>
          </ac:picMkLst>
        </pc:picChg>
        <pc:picChg chg="add mod">
          <ac:chgData name="Abdessamad Derraz" userId="4c6d9526346a9ae3" providerId="LiveId" clId="{BE2978C2-303F-416D-B1C8-80E307FEDC23}" dt="2021-11-15T16:42:16.187" v="5084" actId="1037"/>
          <ac:picMkLst>
            <pc:docMk/>
            <pc:sldMk cId="73550015" sldId="315"/>
            <ac:picMk id="13" creationId="{56E9DA3E-857E-4210-BE21-C52E54A6F4D9}"/>
          </ac:picMkLst>
        </pc:picChg>
        <pc:picChg chg="mod">
          <ac:chgData name="Abdessamad Derraz" userId="4c6d9526346a9ae3" providerId="LiveId" clId="{BE2978C2-303F-416D-B1C8-80E307FEDC23}" dt="2021-11-15T16:34:03.866" v="4937"/>
          <ac:picMkLst>
            <pc:docMk/>
            <pc:sldMk cId="73550015" sldId="315"/>
            <ac:picMk id="15" creationId="{3F4006AD-F6BD-4366-ADB0-DC6928D025A5}"/>
          </ac:picMkLst>
        </pc:picChg>
        <pc:picChg chg="mod">
          <ac:chgData name="Abdessamad Derraz" userId="4c6d9526346a9ae3" providerId="LiveId" clId="{BE2978C2-303F-416D-B1C8-80E307FEDC23}" dt="2021-11-15T16:34:03.866" v="4937"/>
          <ac:picMkLst>
            <pc:docMk/>
            <pc:sldMk cId="73550015" sldId="315"/>
            <ac:picMk id="16" creationId="{F1D7030D-99FC-459E-808A-B4BA57CDB47D}"/>
          </ac:picMkLst>
        </pc:picChg>
        <pc:picChg chg="add del mod">
          <ac:chgData name="Abdessamad Derraz" userId="4c6d9526346a9ae3" providerId="LiveId" clId="{BE2978C2-303F-416D-B1C8-80E307FEDC23}" dt="2021-11-15T16:34:13.737" v="4941" actId="478"/>
          <ac:picMkLst>
            <pc:docMk/>
            <pc:sldMk cId="73550015" sldId="315"/>
            <ac:picMk id="17" creationId="{4FB0418F-6E24-48B9-A03D-30E8994EC6C9}"/>
          </ac:picMkLst>
        </pc:picChg>
        <pc:picChg chg="add del mod">
          <ac:chgData name="Abdessamad Derraz" userId="4c6d9526346a9ae3" providerId="LiveId" clId="{BE2978C2-303F-416D-B1C8-80E307FEDC23}" dt="2021-11-15T16:34:13.129" v="4940" actId="478"/>
          <ac:picMkLst>
            <pc:docMk/>
            <pc:sldMk cId="73550015" sldId="315"/>
            <ac:picMk id="18" creationId="{9803AA29-420B-4E0D-8699-F7E2611FD98A}"/>
          </ac:picMkLst>
        </pc:picChg>
        <pc:picChg chg="add del mod">
          <ac:chgData name="Abdessamad Derraz" userId="4c6d9526346a9ae3" providerId="LiveId" clId="{BE2978C2-303F-416D-B1C8-80E307FEDC23}" dt="2021-11-15T16:39:52.516" v="5004" actId="478"/>
          <ac:picMkLst>
            <pc:docMk/>
            <pc:sldMk cId="73550015" sldId="315"/>
            <ac:picMk id="19" creationId="{2856E7DB-4118-4994-BC9A-466896CFD6B2}"/>
          </ac:picMkLst>
        </pc:picChg>
        <pc:picChg chg="mod">
          <ac:chgData name="Abdessamad Derraz" userId="4c6d9526346a9ae3" providerId="LiveId" clId="{BE2978C2-303F-416D-B1C8-80E307FEDC23}" dt="2021-11-15T16:43:26.768" v="5086" actId="1076"/>
          <ac:picMkLst>
            <pc:docMk/>
            <pc:sldMk cId="73550015" sldId="315"/>
            <ac:picMk id="24" creationId="{EC2B9F9D-770F-48F5-9512-7754B4E67354}"/>
          </ac:picMkLst>
        </pc:picChg>
        <pc:picChg chg="add del mod">
          <ac:chgData name="Abdessamad Derraz" userId="4c6d9526346a9ae3" providerId="LiveId" clId="{BE2978C2-303F-416D-B1C8-80E307FEDC23}" dt="2021-11-15T16:41:17.804" v="5012" actId="478"/>
          <ac:picMkLst>
            <pc:docMk/>
            <pc:sldMk cId="73550015" sldId="315"/>
            <ac:picMk id="25" creationId="{538D31D1-E1D0-4987-BAC7-3579F2F55914}"/>
          </ac:picMkLst>
        </pc:picChg>
        <pc:picChg chg="add mod replST">
          <ac:chgData name="Abdessamad Derraz" userId="4c6d9526346a9ae3" providerId="LiveId" clId="{BE2978C2-303F-416D-B1C8-80E307FEDC23}" dt="2021-11-27T11:06:12.930" v="19393"/>
          <ac:picMkLst>
            <pc:docMk/>
            <pc:sldMk cId="73550015" sldId="315"/>
            <ac:picMk id="27" creationId="{D2ABB277-749F-4E06-9B57-B367A7A7D49B}"/>
          </ac:picMkLst>
        </pc:picChg>
        <pc:cxnChg chg="mod">
          <ac:chgData name="Abdessamad Derraz" userId="4c6d9526346a9ae3" providerId="LiveId" clId="{BE2978C2-303F-416D-B1C8-80E307FEDC23}" dt="2021-11-15T16:43:26.768" v="5086" actId="1076"/>
          <ac:cxnSpMkLst>
            <pc:docMk/>
            <pc:sldMk cId="73550015" sldId="315"/>
            <ac:cxnSpMk id="22" creationId="{9C8FB6A8-07DD-4096-A8EA-D78A770BE8C0}"/>
          </ac:cxnSpMkLst>
        </pc:cxnChg>
        <pc:cxnChg chg="add del mod">
          <ac:chgData name="Abdessamad Derraz" userId="4c6d9526346a9ae3" providerId="LiveId" clId="{BE2978C2-303F-416D-B1C8-80E307FEDC23}" dt="2021-11-15T16:48:57.365" v="5307" actId="478"/>
          <ac:cxnSpMkLst>
            <pc:docMk/>
            <pc:sldMk cId="73550015" sldId="315"/>
            <ac:cxnSpMk id="31" creationId="{7CC2CE83-C527-4DDD-8055-4B5293886BE7}"/>
          </ac:cxnSpMkLst>
        </pc:cxnChg>
        <pc:cxnChg chg="add mod replST">
          <ac:chgData name="Abdessamad Derraz" userId="4c6d9526346a9ae3" providerId="LiveId" clId="{BE2978C2-303F-416D-B1C8-80E307FEDC23}" dt="2021-11-27T11:06:12.940" v="19396"/>
          <ac:cxnSpMkLst>
            <pc:docMk/>
            <pc:sldMk cId="73550015" sldId="315"/>
            <ac:cxnSpMk id="33" creationId="{7EF20192-7FAF-4733-B70E-B19F6D0976ED}"/>
          </ac:cxnSpMkLst>
        </pc:cxnChg>
        <pc:cxnChg chg="add mod replST">
          <ac:chgData name="Abdessamad Derraz" userId="4c6d9526346a9ae3" providerId="LiveId" clId="{BE2978C2-303F-416D-B1C8-80E307FEDC23}" dt="2021-11-27T11:06:12.944" v="19398"/>
          <ac:cxnSpMkLst>
            <pc:docMk/>
            <pc:sldMk cId="73550015" sldId="315"/>
            <ac:cxnSpMk id="39" creationId="{A9FEC113-5222-42B8-88CA-5D2D5EBB737C}"/>
          </ac:cxnSpMkLst>
        </pc:cxnChg>
        <pc:cxnChg chg="replST">
          <ac:chgData name="Abdessamad Derraz" userId="4c6d9526346a9ae3" providerId="LiveId" clId="{BE2978C2-303F-416D-B1C8-80E307FEDC23}" dt="2021-11-27T11:06:12.922" v="19390"/>
          <ac:cxnSpMkLst>
            <pc:docMk/>
            <pc:sldMk cId="73550015" sldId="315"/>
            <ac:cxnSpMk id="467" creationId="{00000000-0000-0000-0000-000000000000}"/>
          </ac:cxnSpMkLst>
        </pc:cxnChg>
      </pc:sldChg>
      <pc:sldChg chg="addSp delSp modSp mod modAnim modNotes modNotesTx">
        <pc:chgData name="Abdessamad Derraz" userId="4c6d9526346a9ae3" providerId="LiveId" clId="{BE2978C2-303F-416D-B1C8-80E307FEDC23}" dt="2021-11-27T11:06:53.326" v="19582" actId="20577"/>
        <pc:sldMkLst>
          <pc:docMk/>
          <pc:sldMk cId="3687769226" sldId="316"/>
        </pc:sldMkLst>
        <pc:spChg chg="del">
          <ac:chgData name="Abdessamad Derraz" userId="4c6d9526346a9ae3" providerId="LiveId" clId="{BE2978C2-303F-416D-B1C8-80E307FEDC23}" dt="2021-11-27T10:42:35.465" v="18969" actId="478"/>
          <ac:spMkLst>
            <pc:docMk/>
            <pc:sldMk cId="3687769226" sldId="316"/>
            <ac:spMk id="28" creationId="{3018501B-C477-4B4A-9991-CAFD3CCB66F5}"/>
          </ac:spMkLst>
        </pc:spChg>
        <pc:spChg chg="del">
          <ac:chgData name="Abdessamad Derraz" userId="4c6d9526346a9ae3" providerId="LiveId" clId="{BE2978C2-303F-416D-B1C8-80E307FEDC23}" dt="2021-11-27T10:42:35.465" v="18969" actId="478"/>
          <ac:spMkLst>
            <pc:docMk/>
            <pc:sldMk cId="3687769226" sldId="316"/>
            <ac:spMk id="29" creationId="{2584FD77-1341-43CD-B2C6-F911158F5EE4}"/>
          </ac:spMkLst>
        </pc:spChg>
        <pc:spChg chg="del">
          <ac:chgData name="Abdessamad Derraz" userId="4c6d9526346a9ae3" providerId="LiveId" clId="{BE2978C2-303F-416D-B1C8-80E307FEDC23}" dt="2021-11-27T10:42:35.465" v="18969" actId="478"/>
          <ac:spMkLst>
            <pc:docMk/>
            <pc:sldMk cId="3687769226" sldId="316"/>
            <ac:spMk id="38" creationId="{57CE1318-609D-4221-B306-BD535B2640D3}"/>
          </ac:spMkLst>
        </pc:spChg>
        <pc:spChg chg="del">
          <ac:chgData name="Abdessamad Derraz" userId="4c6d9526346a9ae3" providerId="LiveId" clId="{BE2978C2-303F-416D-B1C8-80E307FEDC23}" dt="2021-11-27T10:42:35.465" v="18969" actId="478"/>
          <ac:spMkLst>
            <pc:docMk/>
            <pc:sldMk cId="3687769226" sldId="316"/>
            <ac:spMk id="40" creationId="{4D4D4D2F-760D-48B3-9848-DDA630223EB8}"/>
          </ac:spMkLst>
        </pc:spChg>
        <pc:spChg chg="replST">
          <ac:chgData name="Abdessamad Derraz" userId="4c6d9526346a9ae3" providerId="LiveId" clId="{BE2978C2-303F-416D-B1C8-80E307FEDC23}" dt="2021-11-27T11:06:12.953" v="19400"/>
          <ac:spMkLst>
            <pc:docMk/>
            <pc:sldMk cId="3687769226" sldId="316"/>
            <ac:spMk id="447" creationId="{00000000-0000-0000-0000-000000000000}"/>
          </ac:spMkLst>
        </pc:spChg>
        <pc:spChg chg="replST">
          <ac:chgData name="Abdessamad Derraz" userId="4c6d9526346a9ae3" providerId="LiveId" clId="{BE2978C2-303F-416D-B1C8-80E307FEDC23}" dt="2021-11-27T11:06:12.956" v="19401"/>
          <ac:spMkLst>
            <pc:docMk/>
            <pc:sldMk cId="3687769226" sldId="316"/>
            <ac:spMk id="456" creationId="{00000000-0000-0000-0000-000000000000}"/>
          </ac:spMkLst>
        </pc:spChg>
        <pc:spChg chg="replST">
          <ac:chgData name="Abdessamad Derraz" userId="4c6d9526346a9ae3" providerId="LiveId" clId="{BE2978C2-303F-416D-B1C8-80E307FEDC23}" dt="2021-11-27T11:06:12.959" v="19402"/>
          <ac:spMkLst>
            <pc:docMk/>
            <pc:sldMk cId="3687769226" sldId="316"/>
            <ac:spMk id="466" creationId="{00000000-0000-0000-0000-000000000000}"/>
          </ac:spMkLst>
        </pc:spChg>
        <pc:grpChg chg="del">
          <ac:chgData name="Abdessamad Derraz" userId="4c6d9526346a9ae3" providerId="LiveId" clId="{BE2978C2-303F-416D-B1C8-80E307FEDC23}" dt="2021-11-27T10:42:35.465" v="18969" actId="478"/>
          <ac:grpSpMkLst>
            <pc:docMk/>
            <pc:sldMk cId="3687769226" sldId="316"/>
            <ac:grpSpMk id="7" creationId="{B80A7BA9-4672-474F-9088-B2C104623575}"/>
          </ac:grpSpMkLst>
        </pc:grpChg>
        <pc:grpChg chg="del">
          <ac:chgData name="Abdessamad Derraz" userId="4c6d9526346a9ae3" providerId="LiveId" clId="{BE2978C2-303F-416D-B1C8-80E307FEDC23}" dt="2021-11-27T10:42:35.465" v="18969" actId="478"/>
          <ac:grpSpMkLst>
            <pc:docMk/>
            <pc:sldMk cId="3687769226" sldId="316"/>
            <ac:grpSpMk id="21" creationId="{9ACEB3BF-9DBE-4DC2-B941-8A9ABED263A7}"/>
          </ac:grpSpMkLst>
        </pc:grpChg>
        <pc:picChg chg="add del mod">
          <ac:chgData name="Abdessamad Derraz" userId="4c6d9526346a9ae3" providerId="LiveId" clId="{BE2978C2-303F-416D-B1C8-80E307FEDC23}" dt="2021-11-27T10:43:33.056" v="18976" actId="478"/>
          <ac:picMkLst>
            <pc:docMk/>
            <pc:sldMk cId="3687769226" sldId="316"/>
            <ac:picMk id="4" creationId="{7866B323-DC5A-4D97-A12D-9CF214A87F47}"/>
          </ac:picMkLst>
        </pc:picChg>
        <pc:picChg chg="add mod replST">
          <ac:chgData name="Abdessamad Derraz" userId="4c6d9526346a9ae3" providerId="LiveId" clId="{BE2978C2-303F-416D-B1C8-80E307FEDC23}" dt="2021-11-27T11:06:12.965" v="19404"/>
          <ac:picMkLst>
            <pc:docMk/>
            <pc:sldMk cId="3687769226" sldId="316"/>
            <ac:picMk id="6" creationId="{3DCCDEC7-92E3-43BC-83E6-D9DB3EB27A0C}"/>
          </ac:picMkLst>
        </pc:picChg>
        <pc:picChg chg="del">
          <ac:chgData name="Abdessamad Derraz" userId="4c6d9526346a9ae3" providerId="LiveId" clId="{BE2978C2-303F-416D-B1C8-80E307FEDC23}" dt="2021-11-27T10:42:35.465" v="18969" actId="478"/>
          <ac:picMkLst>
            <pc:docMk/>
            <pc:sldMk cId="3687769226" sldId="316"/>
            <ac:picMk id="27" creationId="{D2ABB277-749F-4E06-9B57-B367A7A7D49B}"/>
          </ac:picMkLst>
        </pc:picChg>
        <pc:picChg chg="add mod replST">
          <ac:chgData name="Abdessamad Derraz" userId="4c6d9526346a9ae3" providerId="LiveId" clId="{BE2978C2-303F-416D-B1C8-80E307FEDC23}" dt="2021-11-27T11:06:12.969" v="19405"/>
          <ac:picMkLst>
            <pc:docMk/>
            <pc:sldMk cId="3687769226" sldId="316"/>
            <ac:picMk id="3074" creationId="{DB93CD98-6D19-4C24-866E-734443B21F20}"/>
          </ac:picMkLst>
        </pc:picChg>
        <pc:cxnChg chg="add mod replST">
          <ac:chgData name="Abdessamad Derraz" userId="4c6d9526346a9ae3" providerId="LiveId" clId="{BE2978C2-303F-416D-B1C8-80E307FEDC23}" dt="2021-11-27T11:06:12.971" v="19406"/>
          <ac:cxnSpMkLst>
            <pc:docMk/>
            <pc:sldMk cId="3687769226" sldId="316"/>
            <ac:cxnSpMk id="9" creationId="{40187A9D-7B40-4A92-BCE0-8A72A471CF91}"/>
          </ac:cxnSpMkLst>
        </pc:cxnChg>
        <pc:cxnChg chg="del">
          <ac:chgData name="Abdessamad Derraz" userId="4c6d9526346a9ae3" providerId="LiveId" clId="{BE2978C2-303F-416D-B1C8-80E307FEDC23}" dt="2021-11-27T10:42:35.465" v="18969" actId="478"/>
          <ac:cxnSpMkLst>
            <pc:docMk/>
            <pc:sldMk cId="3687769226" sldId="316"/>
            <ac:cxnSpMk id="33" creationId="{7EF20192-7FAF-4733-B70E-B19F6D0976ED}"/>
          </ac:cxnSpMkLst>
        </pc:cxnChg>
        <pc:cxnChg chg="del">
          <ac:chgData name="Abdessamad Derraz" userId="4c6d9526346a9ae3" providerId="LiveId" clId="{BE2978C2-303F-416D-B1C8-80E307FEDC23}" dt="2021-11-27T10:42:35.465" v="18969" actId="478"/>
          <ac:cxnSpMkLst>
            <pc:docMk/>
            <pc:sldMk cId="3687769226" sldId="316"/>
            <ac:cxnSpMk id="39" creationId="{A9FEC113-5222-42B8-88CA-5D2D5EBB737C}"/>
          </ac:cxnSpMkLst>
        </pc:cxnChg>
        <pc:cxnChg chg="replST">
          <ac:chgData name="Abdessamad Derraz" userId="4c6d9526346a9ae3" providerId="LiveId" clId="{BE2978C2-303F-416D-B1C8-80E307FEDC23}" dt="2021-11-27T11:06:12.962" v="19403"/>
          <ac:cxnSpMkLst>
            <pc:docMk/>
            <pc:sldMk cId="3687769226" sldId="316"/>
            <ac:cxnSpMk id="467" creationId="{00000000-0000-0000-0000-000000000000}"/>
          </ac:cxnSpMkLst>
        </pc:cxnChg>
      </pc:sldChg>
      <pc:sldChg chg="del modNotesTx">
        <pc:chgData name="Abdessamad Derraz" userId="4c6d9526346a9ae3" providerId="LiveId" clId="{BE2978C2-303F-416D-B1C8-80E307FEDC23}" dt="2021-11-27T11:05:55.879" v="19266" actId="2696"/>
        <pc:sldMkLst>
          <pc:docMk/>
          <pc:sldMk cId="764994868" sldId="317"/>
        </pc:sldMkLst>
      </pc:sldChg>
      <pc:sldChg chg="modSp mod setBg modNotesTx">
        <pc:chgData name="Abdessamad Derraz" userId="4c6d9526346a9ae3" providerId="LiveId" clId="{BE2978C2-303F-416D-B1C8-80E307FEDC23}" dt="2021-11-27T13:26:54.746" v="21087" actId="207"/>
        <pc:sldMkLst>
          <pc:docMk/>
          <pc:sldMk cId="674817137" sldId="318"/>
        </pc:sldMkLst>
        <pc:spChg chg="mod replST">
          <ac:chgData name="Abdessamad Derraz" userId="4c6d9526346a9ae3" providerId="LiveId" clId="{BE2978C2-303F-416D-B1C8-80E307FEDC23}" dt="2021-11-27T13:26:54.746" v="21087" actId="207"/>
          <ac:spMkLst>
            <pc:docMk/>
            <pc:sldMk cId="674817137" sldId="318"/>
            <ac:spMk id="501" creationId="{00000000-0000-0000-0000-000000000000}"/>
          </ac:spMkLst>
        </pc:spChg>
        <pc:spChg chg="replST">
          <ac:chgData name="Abdessamad Derraz" userId="4c6d9526346a9ae3" providerId="LiveId" clId="{BE2978C2-303F-416D-B1C8-80E307FEDC23}" dt="2021-11-27T11:06:13.026" v="19422"/>
          <ac:spMkLst>
            <pc:docMk/>
            <pc:sldMk cId="674817137" sldId="318"/>
            <ac:spMk id="502" creationId="{00000000-0000-0000-0000-000000000000}"/>
          </ac:spMkLst>
        </pc:spChg>
      </pc:sldChg>
      <pc:sldChg chg="addSp delSp modSp mod modNotes modNotesTx">
        <pc:chgData name="Abdessamad Derraz" userId="4c6d9526346a9ae3" providerId="LiveId" clId="{BE2978C2-303F-416D-B1C8-80E307FEDC23}" dt="2021-11-27T11:14:38.932" v="19787" actId="12789"/>
        <pc:sldMkLst>
          <pc:docMk/>
          <pc:sldMk cId="2056187103" sldId="319"/>
        </pc:sldMkLst>
        <pc:spChg chg="add del mod">
          <ac:chgData name="Abdessamad Derraz" userId="4c6d9526346a9ae3" providerId="LiveId" clId="{BE2978C2-303F-416D-B1C8-80E307FEDC23}" dt="2021-11-27T11:12:38.460" v="19713"/>
          <ac:spMkLst>
            <pc:docMk/>
            <pc:sldMk cId="2056187103" sldId="319"/>
            <ac:spMk id="4" creationId="{34FF6537-73B6-4342-AB99-C9CCD5574331}"/>
          </ac:spMkLst>
        </pc:spChg>
        <pc:spChg chg="add del mod">
          <ac:chgData name="Abdessamad Derraz" userId="4c6d9526346a9ae3" providerId="LiveId" clId="{BE2978C2-303F-416D-B1C8-80E307FEDC23}" dt="2021-11-27T11:12:54.675" v="19715" actId="478"/>
          <ac:spMkLst>
            <pc:docMk/>
            <pc:sldMk cId="2056187103" sldId="319"/>
            <ac:spMk id="5" creationId="{4325AFB3-C086-4E8D-9300-A40C241C63EE}"/>
          </ac:spMkLst>
        </pc:spChg>
        <pc:spChg chg="add mod">
          <ac:chgData name="Abdessamad Derraz" userId="4c6d9526346a9ae3" providerId="LiveId" clId="{BE2978C2-303F-416D-B1C8-80E307FEDC23}" dt="2021-11-27T11:14:28.075" v="19786" actId="164"/>
          <ac:spMkLst>
            <pc:docMk/>
            <pc:sldMk cId="2056187103" sldId="319"/>
            <ac:spMk id="8" creationId="{B468B0BD-BBDF-40EF-9C80-EE5ACC0A48C3}"/>
          </ac:spMkLst>
        </pc:spChg>
        <pc:spChg chg="replST">
          <ac:chgData name="Abdessamad Derraz" userId="4c6d9526346a9ae3" providerId="LiveId" clId="{BE2978C2-303F-416D-B1C8-80E307FEDC23}" dt="2021-11-27T11:06:13.032" v="19423"/>
          <ac:spMkLst>
            <pc:docMk/>
            <pc:sldMk cId="2056187103" sldId="319"/>
            <ac:spMk id="447" creationId="{00000000-0000-0000-0000-000000000000}"/>
          </ac:spMkLst>
        </pc:spChg>
        <pc:spChg chg="replST">
          <ac:chgData name="Abdessamad Derraz" userId="4c6d9526346a9ae3" providerId="LiveId" clId="{BE2978C2-303F-416D-B1C8-80E307FEDC23}" dt="2021-11-27T11:06:13.036" v="19424"/>
          <ac:spMkLst>
            <pc:docMk/>
            <pc:sldMk cId="2056187103" sldId="319"/>
            <ac:spMk id="456" creationId="{00000000-0000-0000-0000-000000000000}"/>
          </ac:spMkLst>
        </pc:spChg>
        <pc:spChg chg="replST">
          <ac:chgData name="Abdessamad Derraz" userId="4c6d9526346a9ae3" providerId="LiveId" clId="{BE2978C2-303F-416D-B1C8-80E307FEDC23}" dt="2021-11-27T11:06:13.039" v="19425"/>
          <ac:spMkLst>
            <pc:docMk/>
            <pc:sldMk cId="2056187103" sldId="319"/>
            <ac:spMk id="466" creationId="{00000000-0000-0000-0000-000000000000}"/>
          </ac:spMkLst>
        </pc:spChg>
        <pc:grpChg chg="add mod">
          <ac:chgData name="Abdessamad Derraz" userId="4c6d9526346a9ae3" providerId="LiveId" clId="{BE2978C2-303F-416D-B1C8-80E307FEDC23}" dt="2021-11-27T11:14:38.932" v="19787" actId="12789"/>
          <ac:grpSpMkLst>
            <pc:docMk/>
            <pc:sldMk cId="2056187103" sldId="319"/>
            <ac:grpSpMk id="9" creationId="{9DA3F5D8-E93F-4912-843B-058C4A20F886}"/>
          </ac:grpSpMkLst>
        </pc:grpChg>
        <pc:picChg chg="add mod">
          <ac:chgData name="Abdessamad Derraz" userId="4c6d9526346a9ae3" providerId="LiveId" clId="{BE2978C2-303F-416D-B1C8-80E307FEDC23}" dt="2021-11-27T11:14:38.932" v="19787" actId="12789"/>
          <ac:picMkLst>
            <pc:docMk/>
            <pc:sldMk cId="2056187103" sldId="319"/>
            <ac:picMk id="3" creationId="{37CA9776-DC7E-4154-B750-AD02DA4135B0}"/>
          </ac:picMkLst>
        </pc:picChg>
        <pc:picChg chg="add mod">
          <ac:chgData name="Abdessamad Derraz" userId="4c6d9526346a9ae3" providerId="LiveId" clId="{BE2978C2-303F-416D-B1C8-80E307FEDC23}" dt="2021-11-27T11:14:28.075" v="19786" actId="164"/>
          <ac:picMkLst>
            <pc:docMk/>
            <pc:sldMk cId="2056187103" sldId="319"/>
            <ac:picMk id="7" creationId="{1CCD61FF-ADC6-43D1-8D97-FCF5FAD18BB2}"/>
          </ac:picMkLst>
        </pc:picChg>
        <pc:cxnChg chg="replST">
          <ac:chgData name="Abdessamad Derraz" userId="4c6d9526346a9ae3" providerId="LiveId" clId="{BE2978C2-303F-416D-B1C8-80E307FEDC23}" dt="2021-11-27T11:06:13.041" v="19426"/>
          <ac:cxnSpMkLst>
            <pc:docMk/>
            <pc:sldMk cId="2056187103" sldId="319"/>
            <ac:cxnSpMk id="467" creationId="{00000000-0000-0000-0000-000000000000}"/>
          </ac:cxnSpMkLst>
        </pc:cxnChg>
      </pc:sldChg>
      <pc:sldChg chg="addSp delSp modSp mod modAnim modNotes modNotesTx">
        <pc:chgData name="Abdessamad Derraz" userId="4c6d9526346a9ae3" providerId="LiveId" clId="{BE2978C2-303F-416D-B1C8-80E307FEDC23}" dt="2021-11-27T11:25:16.489" v="19878" actId="20577"/>
        <pc:sldMkLst>
          <pc:docMk/>
          <pc:sldMk cId="1067738738" sldId="320"/>
        </pc:sldMkLst>
        <pc:spChg chg="add mod topLvl">
          <ac:chgData name="Abdessamad Derraz" userId="4c6d9526346a9ae3" providerId="LiveId" clId="{BE2978C2-303F-416D-B1C8-80E307FEDC23}" dt="2021-11-27T11:24:23.450" v="19849" actId="165"/>
          <ac:spMkLst>
            <pc:docMk/>
            <pc:sldMk cId="1067738738" sldId="320"/>
            <ac:spMk id="8" creationId="{D3798FAB-F883-435B-8F49-F5E32E64F90B}"/>
          </ac:spMkLst>
        </pc:spChg>
        <pc:spChg chg="add mod topLvl">
          <ac:chgData name="Abdessamad Derraz" userId="4c6d9526346a9ae3" providerId="LiveId" clId="{BE2978C2-303F-416D-B1C8-80E307FEDC23}" dt="2021-11-27T11:24:26.020" v="19850" actId="165"/>
          <ac:spMkLst>
            <pc:docMk/>
            <pc:sldMk cId="1067738738" sldId="320"/>
            <ac:spMk id="13" creationId="{FC54982B-9A6A-4390-9B67-DF2DFDAF175D}"/>
          </ac:spMkLst>
        </pc:spChg>
        <pc:spChg chg="add mod topLvl">
          <ac:chgData name="Abdessamad Derraz" userId="4c6d9526346a9ae3" providerId="LiveId" clId="{BE2978C2-303F-416D-B1C8-80E307FEDC23}" dt="2021-11-27T11:24:28.830" v="19851" actId="165"/>
          <ac:spMkLst>
            <pc:docMk/>
            <pc:sldMk cId="1067738738" sldId="320"/>
            <ac:spMk id="14" creationId="{DDB72E2C-1E93-4A99-8B51-DBE16158690B}"/>
          </ac:spMkLst>
        </pc:spChg>
        <pc:spChg chg="replST">
          <ac:chgData name="Abdessamad Derraz" userId="4c6d9526346a9ae3" providerId="LiveId" clId="{BE2978C2-303F-416D-B1C8-80E307FEDC23}" dt="2021-11-27T11:06:13.047" v="19427"/>
          <ac:spMkLst>
            <pc:docMk/>
            <pc:sldMk cId="1067738738" sldId="320"/>
            <ac:spMk id="447" creationId="{00000000-0000-0000-0000-000000000000}"/>
          </ac:spMkLst>
        </pc:spChg>
        <pc:spChg chg="replST">
          <ac:chgData name="Abdessamad Derraz" userId="4c6d9526346a9ae3" providerId="LiveId" clId="{BE2978C2-303F-416D-B1C8-80E307FEDC23}" dt="2021-11-27T11:06:13.050" v="19428"/>
          <ac:spMkLst>
            <pc:docMk/>
            <pc:sldMk cId="1067738738" sldId="320"/>
            <ac:spMk id="456" creationId="{00000000-0000-0000-0000-000000000000}"/>
          </ac:spMkLst>
        </pc:spChg>
        <pc:spChg chg="replST">
          <ac:chgData name="Abdessamad Derraz" userId="4c6d9526346a9ae3" providerId="LiveId" clId="{BE2978C2-303F-416D-B1C8-80E307FEDC23}" dt="2021-11-27T11:06:13.052" v="19429"/>
          <ac:spMkLst>
            <pc:docMk/>
            <pc:sldMk cId="1067738738" sldId="320"/>
            <ac:spMk id="466" creationId="{00000000-0000-0000-0000-000000000000}"/>
          </ac:spMkLst>
        </pc:spChg>
        <pc:grpChg chg="add del mod">
          <ac:chgData name="Abdessamad Derraz" userId="4c6d9526346a9ae3" providerId="LiveId" clId="{BE2978C2-303F-416D-B1C8-80E307FEDC23}" dt="2021-11-27T11:24:23.450" v="19849" actId="165"/>
          <ac:grpSpMkLst>
            <pc:docMk/>
            <pc:sldMk cId="1067738738" sldId="320"/>
            <ac:grpSpMk id="9" creationId="{4E9A6D62-1BF8-403A-9DA6-22ACFBC0C320}"/>
          </ac:grpSpMkLst>
        </pc:grpChg>
        <pc:grpChg chg="add del mod">
          <ac:chgData name="Abdessamad Derraz" userId="4c6d9526346a9ae3" providerId="LiveId" clId="{BE2978C2-303F-416D-B1C8-80E307FEDC23}" dt="2021-11-27T11:24:26.020" v="19850" actId="165"/>
          <ac:grpSpMkLst>
            <pc:docMk/>
            <pc:sldMk cId="1067738738" sldId="320"/>
            <ac:grpSpMk id="10" creationId="{67EE066F-5E30-4C62-8D66-D59EB4276268}"/>
          </ac:grpSpMkLst>
        </pc:grpChg>
        <pc:grpChg chg="add del mod">
          <ac:chgData name="Abdessamad Derraz" userId="4c6d9526346a9ae3" providerId="LiveId" clId="{BE2978C2-303F-416D-B1C8-80E307FEDC23}" dt="2021-11-27T11:24:28.830" v="19851" actId="165"/>
          <ac:grpSpMkLst>
            <pc:docMk/>
            <pc:sldMk cId="1067738738" sldId="320"/>
            <ac:grpSpMk id="11" creationId="{D531AE9F-F74A-4FF7-A015-A9B14F69BA88}"/>
          </ac:grpSpMkLst>
        </pc:grpChg>
        <pc:picChg chg="add mod topLvl">
          <ac:chgData name="Abdessamad Derraz" userId="4c6d9526346a9ae3" providerId="LiveId" clId="{BE2978C2-303F-416D-B1C8-80E307FEDC23}" dt="2021-11-27T11:24:23.450" v="19849" actId="165"/>
          <ac:picMkLst>
            <pc:docMk/>
            <pc:sldMk cId="1067738738" sldId="320"/>
            <ac:picMk id="3" creationId="{62451293-C697-49ED-98BA-CA1BC2CC552A}"/>
          </ac:picMkLst>
        </pc:picChg>
        <pc:picChg chg="add mod topLvl">
          <ac:chgData name="Abdessamad Derraz" userId="4c6d9526346a9ae3" providerId="LiveId" clId="{BE2978C2-303F-416D-B1C8-80E307FEDC23}" dt="2021-11-27T11:24:26.020" v="19850" actId="165"/>
          <ac:picMkLst>
            <pc:docMk/>
            <pc:sldMk cId="1067738738" sldId="320"/>
            <ac:picMk id="5" creationId="{3F9D9FD6-4A71-4675-911E-A8EBC618702B}"/>
          </ac:picMkLst>
        </pc:picChg>
        <pc:picChg chg="add mod topLvl">
          <ac:chgData name="Abdessamad Derraz" userId="4c6d9526346a9ae3" providerId="LiveId" clId="{BE2978C2-303F-416D-B1C8-80E307FEDC23}" dt="2021-11-27T11:24:28.830" v="19851" actId="165"/>
          <ac:picMkLst>
            <pc:docMk/>
            <pc:sldMk cId="1067738738" sldId="320"/>
            <ac:picMk id="7" creationId="{56A11D64-9B41-4123-BE7C-AC46F713501A}"/>
          </ac:picMkLst>
        </pc:picChg>
        <pc:cxnChg chg="replST">
          <ac:chgData name="Abdessamad Derraz" userId="4c6d9526346a9ae3" providerId="LiveId" clId="{BE2978C2-303F-416D-B1C8-80E307FEDC23}" dt="2021-11-27T11:06:13.054" v="19430"/>
          <ac:cxnSpMkLst>
            <pc:docMk/>
            <pc:sldMk cId="1067738738" sldId="320"/>
            <ac:cxnSpMk id="467" creationId="{00000000-0000-0000-0000-000000000000}"/>
          </ac:cxnSpMkLst>
        </pc:cxnChg>
      </pc:sldChg>
      <pc:sldChg chg="addSp delSp modSp mod modNotes modNotesTx">
        <pc:chgData name="Abdessamad Derraz" userId="4c6d9526346a9ae3" providerId="LiveId" clId="{BE2978C2-303F-416D-B1C8-80E307FEDC23}" dt="2021-11-27T11:30:12.735" v="19922" actId="20577"/>
        <pc:sldMkLst>
          <pc:docMk/>
          <pc:sldMk cId="2845573107" sldId="322"/>
        </pc:sldMkLst>
        <pc:spChg chg="replST">
          <ac:chgData name="Abdessamad Derraz" userId="4c6d9526346a9ae3" providerId="LiveId" clId="{BE2978C2-303F-416D-B1C8-80E307FEDC23}" dt="2021-11-27T11:06:13.060" v="19431"/>
          <ac:spMkLst>
            <pc:docMk/>
            <pc:sldMk cId="2845573107" sldId="322"/>
            <ac:spMk id="447" creationId="{00000000-0000-0000-0000-000000000000}"/>
          </ac:spMkLst>
        </pc:spChg>
        <pc:spChg chg="replST">
          <ac:chgData name="Abdessamad Derraz" userId="4c6d9526346a9ae3" providerId="LiveId" clId="{BE2978C2-303F-416D-B1C8-80E307FEDC23}" dt="2021-11-27T11:06:13.063" v="19432"/>
          <ac:spMkLst>
            <pc:docMk/>
            <pc:sldMk cId="2845573107" sldId="322"/>
            <ac:spMk id="456" creationId="{00000000-0000-0000-0000-000000000000}"/>
          </ac:spMkLst>
        </pc:spChg>
        <pc:spChg chg="replST">
          <ac:chgData name="Abdessamad Derraz" userId="4c6d9526346a9ae3" providerId="LiveId" clId="{BE2978C2-303F-416D-B1C8-80E307FEDC23}" dt="2021-11-27T11:06:13.065" v="19433"/>
          <ac:spMkLst>
            <pc:docMk/>
            <pc:sldMk cId="2845573107" sldId="322"/>
            <ac:spMk id="466" creationId="{00000000-0000-0000-0000-000000000000}"/>
          </ac:spMkLst>
        </pc:spChg>
        <pc:picChg chg="add del mod">
          <ac:chgData name="Abdessamad Derraz" userId="4c6d9526346a9ae3" providerId="LiveId" clId="{BE2978C2-303F-416D-B1C8-80E307FEDC23}" dt="2021-11-21T17:57:22.265" v="5999" actId="478"/>
          <ac:picMkLst>
            <pc:docMk/>
            <pc:sldMk cId="2845573107" sldId="322"/>
            <ac:picMk id="1026" creationId="{91A783D1-51E4-494F-9CB6-E292919A04E2}"/>
          </ac:picMkLst>
        </pc:picChg>
        <pc:picChg chg="add mod replST">
          <ac:chgData name="Abdessamad Derraz" userId="4c6d9526346a9ae3" providerId="LiveId" clId="{BE2978C2-303F-416D-B1C8-80E307FEDC23}" dt="2021-11-27T11:06:13.071" v="19435"/>
          <ac:picMkLst>
            <pc:docMk/>
            <pc:sldMk cId="2845573107" sldId="322"/>
            <ac:picMk id="1028" creationId="{5B54CE59-C5A3-436C-A52E-9E6F693272F2}"/>
          </ac:picMkLst>
        </pc:picChg>
        <pc:cxnChg chg="replST">
          <ac:chgData name="Abdessamad Derraz" userId="4c6d9526346a9ae3" providerId="LiveId" clId="{BE2978C2-303F-416D-B1C8-80E307FEDC23}" dt="2021-11-27T11:06:13.068" v="19434"/>
          <ac:cxnSpMkLst>
            <pc:docMk/>
            <pc:sldMk cId="2845573107" sldId="322"/>
            <ac:cxnSpMk id="467" creationId="{00000000-0000-0000-0000-000000000000}"/>
          </ac:cxnSpMkLst>
        </pc:cxnChg>
      </pc:sldChg>
      <pc:sldChg chg="addSp delSp modSp add mod modAnim modNotes modNotesTx">
        <pc:chgData name="Abdessamad Derraz" userId="4c6d9526346a9ae3" providerId="LiveId" clId="{BE2978C2-303F-416D-B1C8-80E307FEDC23}" dt="2021-11-27T11:52:55.623" v="20121"/>
        <pc:sldMkLst>
          <pc:docMk/>
          <pc:sldMk cId="1502612207" sldId="323"/>
        </pc:sldMkLst>
        <pc:spChg chg="add del mod">
          <ac:chgData name="Abdessamad Derraz" userId="4c6d9526346a9ae3" providerId="LiveId" clId="{BE2978C2-303F-416D-B1C8-80E307FEDC23}" dt="2021-11-27T11:49:35.906" v="20091" actId="478"/>
          <ac:spMkLst>
            <pc:docMk/>
            <pc:sldMk cId="1502612207" sldId="323"/>
            <ac:spMk id="2" creationId="{6B6CBEA4-3818-41D2-9777-09644C5D8081}"/>
          </ac:spMkLst>
        </pc:spChg>
        <pc:spChg chg="replST">
          <ac:chgData name="Abdessamad Derraz" userId="4c6d9526346a9ae3" providerId="LiveId" clId="{BE2978C2-303F-416D-B1C8-80E307FEDC23}" dt="2021-11-27T11:06:13.074" v="19436"/>
          <ac:spMkLst>
            <pc:docMk/>
            <pc:sldMk cId="1502612207" sldId="323"/>
            <ac:spMk id="447" creationId="{00000000-0000-0000-0000-000000000000}"/>
          </ac:spMkLst>
        </pc:spChg>
        <pc:spChg chg="replST">
          <ac:chgData name="Abdessamad Derraz" userId="4c6d9526346a9ae3" providerId="LiveId" clId="{BE2978C2-303F-416D-B1C8-80E307FEDC23}" dt="2021-11-27T11:06:13.080" v="19437"/>
          <ac:spMkLst>
            <pc:docMk/>
            <pc:sldMk cId="1502612207" sldId="323"/>
            <ac:spMk id="456" creationId="{00000000-0000-0000-0000-000000000000}"/>
          </ac:spMkLst>
        </pc:spChg>
        <pc:spChg chg="replST">
          <ac:chgData name="Abdessamad Derraz" userId="4c6d9526346a9ae3" providerId="LiveId" clId="{BE2978C2-303F-416D-B1C8-80E307FEDC23}" dt="2021-11-27T11:06:13.083" v="19438"/>
          <ac:spMkLst>
            <pc:docMk/>
            <pc:sldMk cId="1502612207" sldId="323"/>
            <ac:spMk id="466" creationId="{00000000-0000-0000-0000-000000000000}"/>
          </ac:spMkLst>
        </pc:spChg>
        <pc:picChg chg="add mod">
          <ac:chgData name="Abdessamad Derraz" userId="4c6d9526346a9ae3" providerId="LiveId" clId="{BE2978C2-303F-416D-B1C8-80E307FEDC23}" dt="2021-11-27T11:51:59.343" v="20111" actId="1076"/>
          <ac:picMkLst>
            <pc:docMk/>
            <pc:sldMk cId="1502612207" sldId="323"/>
            <ac:picMk id="4" creationId="{BF4B23F5-0ED3-46D6-8C9E-CA663815CDDF}"/>
          </ac:picMkLst>
        </pc:picChg>
        <pc:picChg chg="add mod">
          <ac:chgData name="Abdessamad Derraz" userId="4c6d9526346a9ae3" providerId="LiveId" clId="{BE2978C2-303F-416D-B1C8-80E307FEDC23}" dt="2021-11-27T11:51:54.368" v="20107" actId="1076"/>
          <ac:picMkLst>
            <pc:docMk/>
            <pc:sldMk cId="1502612207" sldId="323"/>
            <ac:picMk id="6" creationId="{FE9DF944-400F-4A17-82BA-14ED07EE674E}"/>
          </ac:picMkLst>
        </pc:picChg>
        <pc:picChg chg="del">
          <ac:chgData name="Abdessamad Derraz" userId="4c6d9526346a9ae3" providerId="LiveId" clId="{BE2978C2-303F-416D-B1C8-80E307FEDC23}" dt="2021-11-21T18:24:47.725" v="6702" actId="478"/>
          <ac:picMkLst>
            <pc:docMk/>
            <pc:sldMk cId="1502612207" sldId="323"/>
            <ac:picMk id="1028" creationId="{5B54CE59-C5A3-436C-A52E-9E6F693272F2}"/>
          </ac:picMkLst>
        </pc:picChg>
        <pc:picChg chg="add mod">
          <ac:chgData name="Abdessamad Derraz" userId="4c6d9526346a9ae3" providerId="LiveId" clId="{BE2978C2-303F-416D-B1C8-80E307FEDC23}" dt="2021-11-27T11:44:51.131" v="20080" actId="1076"/>
          <ac:picMkLst>
            <pc:docMk/>
            <pc:sldMk cId="1502612207" sldId="323"/>
            <ac:picMk id="8194" creationId="{BE2A9D26-CC1E-4254-8B13-D96B178A0F07}"/>
          </ac:picMkLst>
        </pc:picChg>
        <pc:picChg chg="add mod">
          <ac:chgData name="Abdessamad Derraz" userId="4c6d9526346a9ae3" providerId="LiveId" clId="{BE2978C2-303F-416D-B1C8-80E307FEDC23}" dt="2021-11-27T11:51:58.170" v="20110" actId="1076"/>
          <ac:picMkLst>
            <pc:docMk/>
            <pc:sldMk cId="1502612207" sldId="323"/>
            <ac:picMk id="8196" creationId="{78A1DF55-3752-473E-9916-F9319D920EAB}"/>
          </ac:picMkLst>
        </pc:picChg>
        <pc:picChg chg="add mod">
          <ac:chgData name="Abdessamad Derraz" userId="4c6d9526346a9ae3" providerId="LiveId" clId="{BE2978C2-303F-416D-B1C8-80E307FEDC23}" dt="2021-11-27T11:52:06.941" v="20114" actId="1076"/>
          <ac:picMkLst>
            <pc:docMk/>
            <pc:sldMk cId="1502612207" sldId="323"/>
            <ac:picMk id="8198" creationId="{AC690DDD-C12A-4763-9507-3719CF481C4C}"/>
          </ac:picMkLst>
        </pc:picChg>
        <pc:picChg chg="add mod">
          <ac:chgData name="Abdessamad Derraz" userId="4c6d9526346a9ae3" providerId="LiveId" clId="{BE2978C2-303F-416D-B1C8-80E307FEDC23}" dt="2021-11-27T11:51:55.907" v="20108" actId="1076"/>
          <ac:picMkLst>
            <pc:docMk/>
            <pc:sldMk cId="1502612207" sldId="323"/>
            <ac:picMk id="8200" creationId="{8D2A1818-9522-40E5-B930-44525DF2560B}"/>
          </ac:picMkLst>
        </pc:picChg>
        <pc:picChg chg="add mod">
          <ac:chgData name="Abdessamad Derraz" userId="4c6d9526346a9ae3" providerId="LiveId" clId="{BE2978C2-303F-416D-B1C8-80E307FEDC23}" dt="2021-11-27T11:52:00.859" v="20112" actId="1076"/>
          <ac:picMkLst>
            <pc:docMk/>
            <pc:sldMk cId="1502612207" sldId="323"/>
            <ac:picMk id="8204" creationId="{3C0639CB-A170-4855-B406-D0AE701B5E57}"/>
          </ac:picMkLst>
        </pc:picChg>
        <pc:picChg chg="add del mod">
          <ac:chgData name="Abdessamad Derraz" userId="4c6d9526346a9ae3" providerId="LiveId" clId="{BE2978C2-303F-416D-B1C8-80E307FEDC23}" dt="2021-11-27T11:51:03.744" v="20097" actId="478"/>
          <ac:picMkLst>
            <pc:docMk/>
            <pc:sldMk cId="1502612207" sldId="323"/>
            <ac:picMk id="8206" creationId="{2113CEEC-9BB6-4A5F-93E0-0CC446C7C31C}"/>
          </ac:picMkLst>
        </pc:picChg>
        <pc:cxnChg chg="replST">
          <ac:chgData name="Abdessamad Derraz" userId="4c6d9526346a9ae3" providerId="LiveId" clId="{BE2978C2-303F-416D-B1C8-80E307FEDC23}" dt="2021-11-27T11:06:13.086" v="19439"/>
          <ac:cxnSpMkLst>
            <pc:docMk/>
            <pc:sldMk cId="1502612207" sldId="323"/>
            <ac:cxnSpMk id="467" creationId="{00000000-0000-0000-0000-000000000000}"/>
          </ac:cxnSpMkLst>
        </pc:cxnChg>
      </pc:sldChg>
      <pc:sldChg chg="addSp modSp add mod modNotes modNotesTx">
        <pc:chgData name="Abdessamad Derraz" userId="4c6d9526346a9ae3" providerId="LiveId" clId="{BE2978C2-303F-416D-B1C8-80E307FEDC23}" dt="2021-11-27T11:53:31.262" v="20150" actId="1036"/>
        <pc:sldMkLst>
          <pc:docMk/>
          <pc:sldMk cId="2777862104" sldId="324"/>
        </pc:sldMkLst>
        <pc:spChg chg="replST">
          <ac:chgData name="Abdessamad Derraz" userId="4c6d9526346a9ae3" providerId="LiveId" clId="{BE2978C2-303F-416D-B1C8-80E307FEDC23}" dt="2021-11-27T11:06:13.090" v="19440"/>
          <ac:spMkLst>
            <pc:docMk/>
            <pc:sldMk cId="2777862104" sldId="324"/>
            <ac:spMk id="447" creationId="{00000000-0000-0000-0000-000000000000}"/>
          </ac:spMkLst>
        </pc:spChg>
        <pc:spChg chg="replST">
          <ac:chgData name="Abdessamad Derraz" userId="4c6d9526346a9ae3" providerId="LiveId" clId="{BE2978C2-303F-416D-B1C8-80E307FEDC23}" dt="2021-11-27T11:06:13.094" v="19441"/>
          <ac:spMkLst>
            <pc:docMk/>
            <pc:sldMk cId="2777862104" sldId="324"/>
            <ac:spMk id="456" creationId="{00000000-0000-0000-0000-000000000000}"/>
          </ac:spMkLst>
        </pc:spChg>
        <pc:spChg chg="replST">
          <ac:chgData name="Abdessamad Derraz" userId="4c6d9526346a9ae3" providerId="LiveId" clId="{BE2978C2-303F-416D-B1C8-80E307FEDC23}" dt="2021-11-27T11:06:13.097" v="19442"/>
          <ac:spMkLst>
            <pc:docMk/>
            <pc:sldMk cId="2777862104" sldId="324"/>
            <ac:spMk id="466" creationId="{00000000-0000-0000-0000-000000000000}"/>
          </ac:spMkLst>
        </pc:spChg>
        <pc:picChg chg="add mod">
          <ac:chgData name="Abdessamad Derraz" userId="4c6d9526346a9ae3" providerId="LiveId" clId="{BE2978C2-303F-416D-B1C8-80E307FEDC23}" dt="2021-11-27T11:53:31.262" v="20150" actId="1036"/>
          <ac:picMkLst>
            <pc:docMk/>
            <pc:sldMk cId="2777862104" sldId="324"/>
            <ac:picMk id="6" creationId="{B0BD1CA0-1FC4-43CB-8385-C299F9026A8B}"/>
          </ac:picMkLst>
        </pc:picChg>
        <pc:cxnChg chg="replST">
          <ac:chgData name="Abdessamad Derraz" userId="4c6d9526346a9ae3" providerId="LiveId" clId="{BE2978C2-303F-416D-B1C8-80E307FEDC23}" dt="2021-11-27T11:06:13.099" v="19443"/>
          <ac:cxnSpMkLst>
            <pc:docMk/>
            <pc:sldMk cId="2777862104" sldId="324"/>
            <ac:cxnSpMk id="467" creationId="{00000000-0000-0000-0000-000000000000}"/>
          </ac:cxnSpMkLst>
        </pc:cxnChg>
      </pc:sldChg>
      <pc:sldChg chg="addSp delSp modSp add mod modNotes modNotesTx">
        <pc:chgData name="Abdessamad Derraz" userId="4c6d9526346a9ae3" providerId="LiveId" clId="{BE2978C2-303F-416D-B1C8-80E307FEDC23}" dt="2021-11-27T12:02:36.725" v="20197" actId="1076"/>
        <pc:sldMkLst>
          <pc:docMk/>
          <pc:sldMk cId="2414668081" sldId="325"/>
        </pc:sldMkLst>
        <pc:spChg chg="add del mod">
          <ac:chgData name="Abdessamad Derraz" userId="4c6d9526346a9ae3" providerId="LiveId" clId="{BE2978C2-303F-416D-B1C8-80E307FEDC23}" dt="2021-11-27T11:56:53.919" v="20155" actId="478"/>
          <ac:spMkLst>
            <pc:docMk/>
            <pc:sldMk cId="2414668081" sldId="325"/>
            <ac:spMk id="4" creationId="{CF59376A-F1BE-4F28-9E1A-5820BE3391F8}"/>
          </ac:spMkLst>
        </pc:spChg>
        <pc:spChg chg="add del">
          <ac:chgData name="Abdessamad Derraz" userId="4c6d9526346a9ae3" providerId="LiveId" clId="{BE2978C2-303F-416D-B1C8-80E307FEDC23}" dt="2021-11-27T11:57:56.330" v="20165" actId="478"/>
          <ac:spMkLst>
            <pc:docMk/>
            <pc:sldMk cId="2414668081" sldId="325"/>
            <ac:spMk id="9" creationId="{B819E02A-9F1A-4839-BB0B-E5932EFC5E49}"/>
          </ac:spMkLst>
        </pc:spChg>
        <pc:spChg chg="replST">
          <ac:chgData name="Abdessamad Derraz" userId="4c6d9526346a9ae3" providerId="LiveId" clId="{BE2978C2-303F-416D-B1C8-80E307FEDC23}" dt="2021-11-27T11:06:13.111" v="19444"/>
          <ac:spMkLst>
            <pc:docMk/>
            <pc:sldMk cId="2414668081" sldId="325"/>
            <ac:spMk id="447" creationId="{00000000-0000-0000-0000-000000000000}"/>
          </ac:spMkLst>
        </pc:spChg>
        <pc:spChg chg="replST">
          <ac:chgData name="Abdessamad Derraz" userId="4c6d9526346a9ae3" providerId="LiveId" clId="{BE2978C2-303F-416D-B1C8-80E307FEDC23}" dt="2021-11-27T11:06:13.115" v="19445"/>
          <ac:spMkLst>
            <pc:docMk/>
            <pc:sldMk cId="2414668081" sldId="325"/>
            <ac:spMk id="456" creationId="{00000000-0000-0000-0000-000000000000}"/>
          </ac:spMkLst>
        </pc:spChg>
        <pc:spChg chg="replST">
          <ac:chgData name="Abdessamad Derraz" userId="4c6d9526346a9ae3" providerId="LiveId" clId="{BE2978C2-303F-416D-B1C8-80E307FEDC23}" dt="2021-11-27T11:06:13.118" v="19446"/>
          <ac:spMkLst>
            <pc:docMk/>
            <pc:sldMk cId="2414668081" sldId="325"/>
            <ac:spMk id="466" creationId="{00000000-0000-0000-0000-000000000000}"/>
          </ac:spMkLst>
        </pc:spChg>
        <pc:picChg chg="add mod">
          <ac:chgData name="Abdessamad Derraz" userId="4c6d9526346a9ae3" providerId="LiveId" clId="{BE2978C2-303F-416D-B1C8-80E307FEDC23}" dt="2021-11-27T11:57:14.448" v="20159" actId="1076"/>
          <ac:picMkLst>
            <pc:docMk/>
            <pc:sldMk cId="2414668081" sldId="325"/>
            <ac:picMk id="3" creationId="{7DD1487E-1184-40C4-B670-15AAB2E64F9F}"/>
          </ac:picMkLst>
        </pc:picChg>
        <pc:picChg chg="add mod">
          <ac:chgData name="Abdessamad Derraz" userId="4c6d9526346a9ae3" providerId="LiveId" clId="{BE2978C2-303F-416D-B1C8-80E307FEDC23}" dt="2021-11-27T11:57:21.747" v="20160" actId="1076"/>
          <ac:picMkLst>
            <pc:docMk/>
            <pc:sldMk cId="2414668081" sldId="325"/>
            <ac:picMk id="6" creationId="{8A83806A-BDA7-4CB5-A6BE-9753762E07E4}"/>
          </ac:picMkLst>
        </pc:picChg>
        <pc:picChg chg="add mod">
          <ac:chgData name="Abdessamad Derraz" userId="4c6d9526346a9ae3" providerId="LiveId" clId="{BE2978C2-303F-416D-B1C8-80E307FEDC23}" dt="2021-11-27T11:58:20.261" v="20168" actId="1076"/>
          <ac:picMkLst>
            <pc:docMk/>
            <pc:sldMk cId="2414668081" sldId="325"/>
            <ac:picMk id="8" creationId="{F4F8E302-55B2-4CC5-8333-538F2B06265B}"/>
          </ac:picMkLst>
        </pc:picChg>
        <pc:picChg chg="add mod">
          <ac:chgData name="Abdessamad Derraz" userId="4c6d9526346a9ae3" providerId="LiveId" clId="{BE2978C2-303F-416D-B1C8-80E307FEDC23}" dt="2021-11-27T12:02:36.725" v="20197" actId="1076"/>
          <ac:picMkLst>
            <pc:docMk/>
            <pc:sldMk cId="2414668081" sldId="325"/>
            <ac:picMk id="14" creationId="{504ADC0E-C8F6-4F9D-A655-205B60BAC568}"/>
          </ac:picMkLst>
        </pc:picChg>
        <pc:picChg chg="add mod">
          <ac:chgData name="Abdessamad Derraz" userId="4c6d9526346a9ae3" providerId="LiveId" clId="{BE2978C2-303F-416D-B1C8-80E307FEDC23}" dt="2021-11-27T12:02:34.744" v="20196" actId="1076"/>
          <ac:picMkLst>
            <pc:docMk/>
            <pc:sldMk cId="2414668081" sldId="325"/>
            <ac:picMk id="16" creationId="{A131C112-51C5-4B0E-97D6-905CEE3E292F}"/>
          </ac:picMkLst>
        </pc:picChg>
        <pc:cxnChg chg="add mod">
          <ac:chgData name="Abdessamad Derraz" userId="4c6d9526346a9ae3" providerId="LiveId" clId="{BE2978C2-303F-416D-B1C8-80E307FEDC23}" dt="2021-11-27T11:58:20.261" v="20168" actId="1076"/>
          <ac:cxnSpMkLst>
            <pc:docMk/>
            <pc:sldMk cId="2414668081" sldId="325"/>
            <ac:cxnSpMk id="11" creationId="{62DE7FFE-93E7-4E3A-A582-1C02946F7240}"/>
          </ac:cxnSpMkLst>
        </pc:cxnChg>
        <pc:cxnChg chg="replST">
          <ac:chgData name="Abdessamad Derraz" userId="4c6d9526346a9ae3" providerId="LiveId" clId="{BE2978C2-303F-416D-B1C8-80E307FEDC23}" dt="2021-11-27T11:06:13.122" v="19447"/>
          <ac:cxnSpMkLst>
            <pc:docMk/>
            <pc:sldMk cId="2414668081" sldId="325"/>
            <ac:cxnSpMk id="467" creationId="{00000000-0000-0000-0000-000000000000}"/>
          </ac:cxnSpMkLst>
        </pc:cxnChg>
      </pc:sldChg>
      <pc:sldChg chg="addSp modSp add mod modNotes modNotesTx">
        <pc:chgData name="Abdessamad Derraz" userId="4c6d9526346a9ae3" providerId="LiveId" clId="{BE2978C2-303F-416D-B1C8-80E307FEDC23}" dt="2021-11-27T12:06:06.313" v="20241" actId="13822"/>
        <pc:sldMkLst>
          <pc:docMk/>
          <pc:sldMk cId="3741529932" sldId="326"/>
        </pc:sldMkLst>
        <pc:spChg chg="replST">
          <ac:chgData name="Abdessamad Derraz" userId="4c6d9526346a9ae3" providerId="LiveId" clId="{BE2978C2-303F-416D-B1C8-80E307FEDC23}" dt="2021-11-27T11:06:13.128" v="19448"/>
          <ac:spMkLst>
            <pc:docMk/>
            <pc:sldMk cId="3741529932" sldId="326"/>
            <ac:spMk id="447" creationId="{00000000-0000-0000-0000-000000000000}"/>
          </ac:spMkLst>
        </pc:spChg>
        <pc:spChg chg="replST">
          <ac:chgData name="Abdessamad Derraz" userId="4c6d9526346a9ae3" providerId="LiveId" clId="{BE2978C2-303F-416D-B1C8-80E307FEDC23}" dt="2021-11-27T11:06:13.132" v="19449"/>
          <ac:spMkLst>
            <pc:docMk/>
            <pc:sldMk cId="3741529932" sldId="326"/>
            <ac:spMk id="456" creationId="{00000000-0000-0000-0000-000000000000}"/>
          </ac:spMkLst>
        </pc:spChg>
        <pc:spChg chg="replST">
          <ac:chgData name="Abdessamad Derraz" userId="4c6d9526346a9ae3" providerId="LiveId" clId="{BE2978C2-303F-416D-B1C8-80E307FEDC23}" dt="2021-11-27T11:06:13.134" v="19450"/>
          <ac:spMkLst>
            <pc:docMk/>
            <pc:sldMk cId="3741529932" sldId="326"/>
            <ac:spMk id="466" creationId="{00000000-0000-0000-0000-000000000000}"/>
          </ac:spMkLst>
        </pc:spChg>
        <pc:picChg chg="add mod">
          <ac:chgData name="Abdessamad Derraz" userId="4c6d9526346a9ae3" providerId="LiveId" clId="{BE2978C2-303F-416D-B1C8-80E307FEDC23}" dt="2021-11-27T12:05:48.742" v="20238" actId="1035"/>
          <ac:picMkLst>
            <pc:docMk/>
            <pc:sldMk cId="3741529932" sldId="326"/>
            <ac:picMk id="3" creationId="{17E0B69E-F642-40F9-8AFA-7460370E707D}"/>
          </ac:picMkLst>
        </pc:picChg>
        <pc:picChg chg="add mod">
          <ac:chgData name="Abdessamad Derraz" userId="4c6d9526346a9ae3" providerId="LiveId" clId="{BE2978C2-303F-416D-B1C8-80E307FEDC23}" dt="2021-11-27T12:05:48.742" v="20238" actId="1035"/>
          <ac:picMkLst>
            <pc:docMk/>
            <pc:sldMk cId="3741529932" sldId="326"/>
            <ac:picMk id="5" creationId="{4BA2522E-C018-4154-B964-6A7F140EE9F6}"/>
          </ac:picMkLst>
        </pc:picChg>
        <pc:cxnChg chg="add mod">
          <ac:chgData name="Abdessamad Derraz" userId="4c6d9526346a9ae3" providerId="LiveId" clId="{BE2978C2-303F-416D-B1C8-80E307FEDC23}" dt="2021-11-27T12:06:06.313" v="20241" actId="13822"/>
          <ac:cxnSpMkLst>
            <pc:docMk/>
            <pc:sldMk cId="3741529932" sldId="326"/>
            <ac:cxnSpMk id="7" creationId="{13C50AF2-8B9B-42DA-B508-B8F87615FCDB}"/>
          </ac:cxnSpMkLst>
        </pc:cxnChg>
        <pc:cxnChg chg="replST">
          <ac:chgData name="Abdessamad Derraz" userId="4c6d9526346a9ae3" providerId="LiveId" clId="{BE2978C2-303F-416D-B1C8-80E307FEDC23}" dt="2021-11-27T11:06:13.139" v="19451"/>
          <ac:cxnSpMkLst>
            <pc:docMk/>
            <pc:sldMk cId="3741529932" sldId="326"/>
            <ac:cxnSpMk id="467" creationId="{00000000-0000-0000-0000-000000000000}"/>
          </ac:cxnSpMkLst>
        </pc:cxnChg>
      </pc:sldChg>
      <pc:sldChg chg="addSp delSp modSp add mod modNotes modNotesTx">
        <pc:chgData name="Abdessamad Derraz" userId="4c6d9526346a9ae3" providerId="LiveId" clId="{BE2978C2-303F-416D-B1C8-80E307FEDC23}" dt="2021-11-27T12:08:58.436" v="20305" actId="13822"/>
        <pc:sldMkLst>
          <pc:docMk/>
          <pc:sldMk cId="189480684" sldId="327"/>
        </pc:sldMkLst>
        <pc:spChg chg="add del mod">
          <ac:chgData name="Abdessamad Derraz" userId="4c6d9526346a9ae3" providerId="LiveId" clId="{BE2978C2-303F-416D-B1C8-80E307FEDC23}" dt="2021-11-27T12:07:28.067" v="20243" actId="478"/>
          <ac:spMkLst>
            <pc:docMk/>
            <pc:sldMk cId="189480684" sldId="327"/>
            <ac:spMk id="2" creationId="{592DE928-3B73-45E7-A825-64ADC7DBF941}"/>
          </ac:spMkLst>
        </pc:spChg>
        <pc:spChg chg="replST">
          <ac:chgData name="Abdessamad Derraz" userId="4c6d9526346a9ae3" providerId="LiveId" clId="{BE2978C2-303F-416D-B1C8-80E307FEDC23}" dt="2021-11-27T11:06:13.143" v="19452"/>
          <ac:spMkLst>
            <pc:docMk/>
            <pc:sldMk cId="189480684" sldId="327"/>
            <ac:spMk id="447" creationId="{00000000-0000-0000-0000-000000000000}"/>
          </ac:spMkLst>
        </pc:spChg>
        <pc:spChg chg="replST">
          <ac:chgData name="Abdessamad Derraz" userId="4c6d9526346a9ae3" providerId="LiveId" clId="{BE2978C2-303F-416D-B1C8-80E307FEDC23}" dt="2021-11-27T11:06:13.145" v="19453"/>
          <ac:spMkLst>
            <pc:docMk/>
            <pc:sldMk cId="189480684" sldId="327"/>
            <ac:spMk id="456" creationId="{00000000-0000-0000-0000-000000000000}"/>
          </ac:spMkLst>
        </pc:spChg>
        <pc:spChg chg="replST">
          <ac:chgData name="Abdessamad Derraz" userId="4c6d9526346a9ae3" providerId="LiveId" clId="{BE2978C2-303F-416D-B1C8-80E307FEDC23}" dt="2021-11-27T11:06:13.149" v="19454"/>
          <ac:spMkLst>
            <pc:docMk/>
            <pc:sldMk cId="189480684" sldId="327"/>
            <ac:spMk id="466" creationId="{00000000-0000-0000-0000-000000000000}"/>
          </ac:spMkLst>
        </pc:spChg>
        <pc:picChg chg="add mod">
          <ac:chgData name="Abdessamad Derraz" userId="4c6d9526346a9ae3" providerId="LiveId" clId="{BE2978C2-303F-416D-B1C8-80E307FEDC23}" dt="2021-11-27T12:08:48.051" v="20303" actId="1036"/>
          <ac:picMkLst>
            <pc:docMk/>
            <pc:sldMk cId="189480684" sldId="327"/>
            <ac:picMk id="4" creationId="{1003B222-0B81-4B30-A83E-721D01B71DD1}"/>
          </ac:picMkLst>
        </pc:picChg>
        <pc:picChg chg="add mod">
          <ac:chgData name="Abdessamad Derraz" userId="4c6d9526346a9ae3" providerId="LiveId" clId="{BE2978C2-303F-416D-B1C8-80E307FEDC23}" dt="2021-11-27T12:08:48.051" v="20303" actId="1036"/>
          <ac:picMkLst>
            <pc:docMk/>
            <pc:sldMk cId="189480684" sldId="327"/>
            <ac:picMk id="6" creationId="{7FEC5299-47F5-41D4-9A92-CB049E03D75D}"/>
          </ac:picMkLst>
        </pc:picChg>
        <pc:cxnChg chg="add mod">
          <ac:chgData name="Abdessamad Derraz" userId="4c6d9526346a9ae3" providerId="LiveId" clId="{BE2978C2-303F-416D-B1C8-80E307FEDC23}" dt="2021-11-27T12:08:58.436" v="20305" actId="13822"/>
          <ac:cxnSpMkLst>
            <pc:docMk/>
            <pc:sldMk cId="189480684" sldId="327"/>
            <ac:cxnSpMk id="8" creationId="{5F751291-D3F8-4244-94C5-FA5C5546528E}"/>
          </ac:cxnSpMkLst>
        </pc:cxnChg>
        <pc:cxnChg chg="replST">
          <ac:chgData name="Abdessamad Derraz" userId="4c6d9526346a9ae3" providerId="LiveId" clId="{BE2978C2-303F-416D-B1C8-80E307FEDC23}" dt="2021-11-27T11:06:13.152" v="19455"/>
          <ac:cxnSpMkLst>
            <pc:docMk/>
            <pc:sldMk cId="189480684" sldId="327"/>
            <ac:cxnSpMk id="467" creationId="{00000000-0000-0000-0000-000000000000}"/>
          </ac:cxnSpMkLst>
        </pc:cxnChg>
      </pc:sldChg>
      <pc:sldChg chg="addSp delSp modSp add mod modNotes modNotesTx">
        <pc:chgData name="Abdessamad Derraz" userId="4c6d9526346a9ae3" providerId="LiveId" clId="{BE2978C2-303F-416D-B1C8-80E307FEDC23}" dt="2021-11-27T12:20:09.706" v="20537" actId="478"/>
        <pc:sldMkLst>
          <pc:docMk/>
          <pc:sldMk cId="56276679" sldId="328"/>
        </pc:sldMkLst>
        <pc:spChg chg="add mod">
          <ac:chgData name="Abdessamad Derraz" userId="4c6d9526346a9ae3" providerId="LiveId" clId="{BE2978C2-303F-416D-B1C8-80E307FEDC23}" dt="2021-11-27T12:16:03.792" v="20461" actId="1036"/>
          <ac:spMkLst>
            <pc:docMk/>
            <pc:sldMk cId="56276679" sldId="328"/>
            <ac:spMk id="4" creationId="{77D18876-45E8-493B-997B-C24BB0B2B252}"/>
          </ac:spMkLst>
        </pc:spChg>
        <pc:spChg chg="add mod topLvl">
          <ac:chgData name="Abdessamad Derraz" userId="4c6d9526346a9ae3" providerId="LiveId" clId="{BE2978C2-303F-416D-B1C8-80E307FEDC23}" dt="2021-11-27T12:17:56.566" v="20481" actId="165"/>
          <ac:spMkLst>
            <pc:docMk/>
            <pc:sldMk cId="56276679" sldId="328"/>
            <ac:spMk id="5" creationId="{10A7F62C-2D3D-4E2E-8F3C-DFEC528E4CDD}"/>
          </ac:spMkLst>
        </pc:spChg>
        <pc:spChg chg="add del mod">
          <ac:chgData name="Abdessamad Derraz" userId="4c6d9526346a9ae3" providerId="LiveId" clId="{BE2978C2-303F-416D-B1C8-80E307FEDC23}" dt="2021-11-27T12:15:15.580" v="20433" actId="478"/>
          <ac:spMkLst>
            <pc:docMk/>
            <pc:sldMk cId="56276679" sldId="328"/>
            <ac:spMk id="9" creationId="{41865417-AF80-4A08-8E24-A68631F9C656}"/>
          </ac:spMkLst>
        </pc:spChg>
        <pc:spChg chg="add del mod">
          <ac:chgData name="Abdessamad Derraz" userId="4c6d9526346a9ae3" providerId="LiveId" clId="{BE2978C2-303F-416D-B1C8-80E307FEDC23}" dt="2021-11-27T12:20:09.706" v="20537" actId="478"/>
          <ac:spMkLst>
            <pc:docMk/>
            <pc:sldMk cId="56276679" sldId="328"/>
            <ac:spMk id="12" creationId="{0932C2EC-88A9-46D9-8B54-9114A75EDB0A}"/>
          </ac:spMkLst>
        </pc:spChg>
        <pc:spChg chg="add del mod">
          <ac:chgData name="Abdessamad Derraz" userId="4c6d9526346a9ae3" providerId="LiveId" clId="{BE2978C2-303F-416D-B1C8-80E307FEDC23}" dt="2021-11-27T12:20:05.331" v="20536" actId="478"/>
          <ac:spMkLst>
            <pc:docMk/>
            <pc:sldMk cId="56276679" sldId="328"/>
            <ac:spMk id="17" creationId="{998FEB04-60F4-44DB-B114-57F1E6075E7B}"/>
          </ac:spMkLst>
        </pc:spChg>
        <pc:spChg chg="add mod">
          <ac:chgData name="Abdessamad Derraz" userId="4c6d9526346a9ae3" providerId="LiveId" clId="{BE2978C2-303F-416D-B1C8-80E307FEDC23}" dt="2021-11-27T12:19:59.043" v="20534"/>
          <ac:spMkLst>
            <pc:docMk/>
            <pc:sldMk cId="56276679" sldId="328"/>
            <ac:spMk id="18" creationId="{50AC35F8-BCDF-4549-8369-3C3FBD886B9C}"/>
          </ac:spMkLst>
        </pc:spChg>
        <pc:spChg chg="add mod">
          <ac:chgData name="Abdessamad Derraz" userId="4c6d9526346a9ae3" providerId="LiveId" clId="{BE2978C2-303F-416D-B1C8-80E307FEDC23}" dt="2021-11-27T12:19:59.043" v="20534"/>
          <ac:spMkLst>
            <pc:docMk/>
            <pc:sldMk cId="56276679" sldId="328"/>
            <ac:spMk id="19" creationId="{4EFF4358-CC1F-4C7D-A43F-A82160CDE7B6}"/>
          </ac:spMkLst>
        </pc:spChg>
        <pc:spChg chg="del mod replST">
          <ac:chgData name="Abdessamad Derraz" userId="4c6d9526346a9ae3" providerId="LiveId" clId="{BE2978C2-303F-416D-B1C8-80E307FEDC23}" dt="2021-11-27T12:19:58.716" v="20533" actId="478"/>
          <ac:spMkLst>
            <pc:docMk/>
            <pc:sldMk cId="56276679" sldId="328"/>
            <ac:spMk id="447" creationId="{00000000-0000-0000-0000-000000000000}"/>
          </ac:spMkLst>
        </pc:spChg>
        <pc:spChg chg="del replST">
          <ac:chgData name="Abdessamad Derraz" userId="4c6d9526346a9ae3" providerId="LiveId" clId="{BE2978C2-303F-416D-B1C8-80E307FEDC23}" dt="2021-11-27T12:19:58.716" v="20533" actId="478"/>
          <ac:spMkLst>
            <pc:docMk/>
            <pc:sldMk cId="56276679" sldId="328"/>
            <ac:spMk id="456" creationId="{00000000-0000-0000-0000-000000000000}"/>
          </ac:spMkLst>
        </pc:spChg>
        <pc:spChg chg="del replST">
          <ac:chgData name="Abdessamad Derraz" userId="4c6d9526346a9ae3" providerId="LiveId" clId="{BE2978C2-303F-416D-B1C8-80E307FEDC23}" dt="2021-11-27T12:19:58.716" v="20533" actId="478"/>
          <ac:spMkLst>
            <pc:docMk/>
            <pc:sldMk cId="56276679" sldId="328"/>
            <ac:spMk id="466" creationId="{00000000-0000-0000-0000-000000000000}"/>
          </ac:spMkLst>
        </pc:spChg>
        <pc:grpChg chg="add del mod">
          <ac:chgData name="Abdessamad Derraz" userId="4c6d9526346a9ae3" providerId="LiveId" clId="{BE2978C2-303F-416D-B1C8-80E307FEDC23}" dt="2021-11-27T12:17:56.566" v="20481" actId="165"/>
          <ac:grpSpMkLst>
            <pc:docMk/>
            <pc:sldMk cId="56276679" sldId="328"/>
            <ac:grpSpMk id="6" creationId="{293C186C-B792-4613-9004-4F4DB88D5068}"/>
          </ac:grpSpMkLst>
        </pc:grpChg>
        <pc:picChg chg="add mod topLvl">
          <ac:chgData name="Abdessamad Derraz" userId="4c6d9526346a9ae3" providerId="LiveId" clId="{BE2978C2-303F-416D-B1C8-80E307FEDC23}" dt="2021-11-27T12:17:56.566" v="20481" actId="165"/>
          <ac:picMkLst>
            <pc:docMk/>
            <pc:sldMk cId="56276679" sldId="328"/>
            <ac:picMk id="3" creationId="{523F536A-C793-4FA8-A516-152559BDDFFB}"/>
          </ac:picMkLst>
        </pc:picChg>
        <pc:cxnChg chg="add mod">
          <ac:chgData name="Abdessamad Derraz" userId="4c6d9526346a9ae3" providerId="LiveId" clId="{BE2978C2-303F-416D-B1C8-80E307FEDC23}" dt="2021-11-27T12:16:14.022" v="20463" actId="13822"/>
          <ac:cxnSpMkLst>
            <pc:docMk/>
            <pc:sldMk cId="56276679" sldId="328"/>
            <ac:cxnSpMk id="8" creationId="{5D92C3CA-B238-4631-A740-10495D8B6A93}"/>
          </ac:cxnSpMkLst>
        </pc:cxnChg>
        <pc:cxnChg chg="add mod">
          <ac:chgData name="Abdessamad Derraz" userId="4c6d9526346a9ae3" providerId="LiveId" clId="{BE2978C2-303F-416D-B1C8-80E307FEDC23}" dt="2021-11-27T12:19:59.043" v="20534"/>
          <ac:cxnSpMkLst>
            <pc:docMk/>
            <pc:sldMk cId="56276679" sldId="328"/>
            <ac:cxnSpMk id="20" creationId="{3C52A59D-8B2E-4A0F-A924-F695A2F3588A}"/>
          </ac:cxnSpMkLst>
        </pc:cxnChg>
        <pc:cxnChg chg="del mod replST">
          <ac:chgData name="Abdessamad Derraz" userId="4c6d9526346a9ae3" providerId="LiveId" clId="{BE2978C2-303F-416D-B1C8-80E307FEDC23}" dt="2021-11-27T12:19:58.716" v="20533" actId="478"/>
          <ac:cxnSpMkLst>
            <pc:docMk/>
            <pc:sldMk cId="56276679" sldId="328"/>
            <ac:cxnSpMk id="467" creationId="{00000000-0000-0000-0000-000000000000}"/>
          </ac:cxnSpMkLst>
        </pc:cxnChg>
      </pc:sldChg>
      <pc:sldChg chg="addSp delSp modSp add del mod modNotes modNotesTx">
        <pc:chgData name="Abdessamad Derraz" userId="4c6d9526346a9ae3" providerId="LiveId" clId="{BE2978C2-303F-416D-B1C8-80E307FEDC23}" dt="2021-11-27T12:20:57.327" v="20541" actId="20577"/>
        <pc:sldMkLst>
          <pc:docMk/>
          <pc:sldMk cId="1984538175" sldId="329"/>
        </pc:sldMkLst>
        <pc:spChg chg="mod replST">
          <ac:chgData name="Abdessamad Derraz" userId="4c6d9526346a9ae3" providerId="LiveId" clId="{BE2978C2-303F-416D-B1C8-80E307FEDC23}" dt="2021-11-27T12:19:15.684" v="20527"/>
          <ac:spMkLst>
            <pc:docMk/>
            <pc:sldMk cId="1984538175" sldId="329"/>
            <ac:spMk id="447" creationId="{00000000-0000-0000-0000-000000000000}"/>
          </ac:spMkLst>
        </pc:spChg>
        <pc:spChg chg="replST">
          <ac:chgData name="Abdessamad Derraz" userId="4c6d9526346a9ae3" providerId="LiveId" clId="{BE2978C2-303F-416D-B1C8-80E307FEDC23}" dt="2021-11-27T11:06:13.175" v="19461"/>
          <ac:spMkLst>
            <pc:docMk/>
            <pc:sldMk cId="1984538175" sldId="329"/>
            <ac:spMk id="456" creationId="{00000000-0000-0000-0000-000000000000}"/>
          </ac:spMkLst>
        </pc:spChg>
        <pc:spChg chg="replST">
          <ac:chgData name="Abdessamad Derraz" userId="4c6d9526346a9ae3" providerId="LiveId" clId="{BE2978C2-303F-416D-B1C8-80E307FEDC23}" dt="2021-11-27T11:06:13.178" v="19462"/>
          <ac:spMkLst>
            <pc:docMk/>
            <pc:sldMk cId="1984538175" sldId="329"/>
            <ac:spMk id="466" creationId="{00000000-0000-0000-0000-000000000000}"/>
          </ac:spMkLst>
        </pc:spChg>
        <pc:picChg chg="add mod">
          <ac:chgData name="Abdessamad Derraz" userId="4c6d9526346a9ae3" providerId="LiveId" clId="{BE2978C2-303F-416D-B1C8-80E307FEDC23}" dt="2021-11-27T12:18:52.037" v="20524" actId="12789"/>
          <ac:picMkLst>
            <pc:docMk/>
            <pc:sldMk cId="1984538175" sldId="329"/>
            <ac:picMk id="3" creationId="{2C6AA0F4-61B5-44E2-B7BB-961C6062C7C0}"/>
          </ac:picMkLst>
        </pc:picChg>
        <pc:picChg chg="add mod">
          <ac:chgData name="Abdessamad Derraz" userId="4c6d9526346a9ae3" providerId="LiveId" clId="{BE2978C2-303F-416D-B1C8-80E307FEDC23}" dt="2021-11-27T12:18:52.037" v="20524" actId="12789"/>
          <ac:picMkLst>
            <pc:docMk/>
            <pc:sldMk cId="1984538175" sldId="329"/>
            <ac:picMk id="8" creationId="{93A87B62-5374-4256-8DB3-E6B2F3C5464F}"/>
          </ac:picMkLst>
        </pc:picChg>
        <pc:cxnChg chg="add mod">
          <ac:chgData name="Abdessamad Derraz" userId="4c6d9526346a9ae3" providerId="LiveId" clId="{BE2978C2-303F-416D-B1C8-80E307FEDC23}" dt="2021-11-27T12:19:00.731" v="20526" actId="13822"/>
          <ac:cxnSpMkLst>
            <pc:docMk/>
            <pc:sldMk cId="1984538175" sldId="329"/>
            <ac:cxnSpMk id="5" creationId="{E20DF366-20F4-4DB3-A160-61AC62F46A49}"/>
          </ac:cxnSpMkLst>
        </pc:cxnChg>
        <pc:cxnChg chg="add del mod">
          <ac:chgData name="Abdessamad Derraz" userId="4c6d9526346a9ae3" providerId="LiveId" clId="{BE2978C2-303F-416D-B1C8-80E307FEDC23}" dt="2021-11-27T12:19:34.006" v="20531"/>
          <ac:cxnSpMkLst>
            <pc:docMk/>
            <pc:sldMk cId="1984538175" sldId="329"/>
            <ac:cxnSpMk id="11" creationId="{651D87B5-8696-45D8-BE15-40C42497C24C}"/>
          </ac:cxnSpMkLst>
        </pc:cxnChg>
        <pc:cxnChg chg="mod replST">
          <ac:chgData name="Abdessamad Derraz" userId="4c6d9526346a9ae3" providerId="LiveId" clId="{BE2978C2-303F-416D-B1C8-80E307FEDC23}" dt="2021-11-27T12:19:41.063" v="20532" actId="14100"/>
          <ac:cxnSpMkLst>
            <pc:docMk/>
            <pc:sldMk cId="1984538175" sldId="329"/>
            <ac:cxnSpMk id="467" creationId="{00000000-0000-0000-0000-000000000000}"/>
          </ac:cxnSpMkLst>
        </pc:cxnChg>
      </pc:sldChg>
      <pc:sldChg chg="addSp modSp add mod modAnim modNotes modNotesTx">
        <pc:chgData name="Abdessamad Derraz" userId="4c6d9526346a9ae3" providerId="LiveId" clId="{BE2978C2-303F-416D-B1C8-80E307FEDC23}" dt="2021-11-27T12:41:10.411" v="20701" actId="113"/>
        <pc:sldMkLst>
          <pc:docMk/>
          <pc:sldMk cId="2169434897" sldId="330"/>
        </pc:sldMkLst>
        <pc:spChg chg="mod replST">
          <ac:chgData name="Abdessamad Derraz" userId="4c6d9526346a9ae3" providerId="LiveId" clId="{BE2978C2-303F-416D-B1C8-80E307FEDC23}" dt="2021-11-27T12:29:44.422" v="20573" actId="20577"/>
          <ac:spMkLst>
            <pc:docMk/>
            <pc:sldMk cId="2169434897" sldId="330"/>
            <ac:spMk id="447" creationId="{00000000-0000-0000-0000-000000000000}"/>
          </ac:spMkLst>
        </pc:spChg>
        <pc:spChg chg="replST">
          <ac:chgData name="Abdessamad Derraz" userId="4c6d9526346a9ae3" providerId="LiveId" clId="{BE2978C2-303F-416D-B1C8-80E307FEDC23}" dt="2021-11-27T11:06:13.187" v="19465"/>
          <ac:spMkLst>
            <pc:docMk/>
            <pc:sldMk cId="2169434897" sldId="330"/>
            <ac:spMk id="456" creationId="{00000000-0000-0000-0000-000000000000}"/>
          </ac:spMkLst>
        </pc:spChg>
        <pc:spChg chg="replST">
          <ac:chgData name="Abdessamad Derraz" userId="4c6d9526346a9ae3" providerId="LiveId" clId="{BE2978C2-303F-416D-B1C8-80E307FEDC23}" dt="2021-11-27T11:06:13.190" v="19466"/>
          <ac:spMkLst>
            <pc:docMk/>
            <pc:sldMk cId="2169434897" sldId="330"/>
            <ac:spMk id="466" creationId="{00000000-0000-0000-0000-000000000000}"/>
          </ac:spMkLst>
        </pc:spChg>
        <pc:grpChg chg="add mod">
          <ac:chgData name="Abdessamad Derraz" userId="4c6d9526346a9ae3" providerId="LiveId" clId="{BE2978C2-303F-416D-B1C8-80E307FEDC23}" dt="2021-11-27T12:39:21.763" v="20660" actId="1036"/>
          <ac:grpSpMkLst>
            <pc:docMk/>
            <pc:sldMk cId="2169434897" sldId="330"/>
            <ac:grpSpMk id="9" creationId="{5C52C655-A51C-4CAA-B357-0AF07C6C5DAD}"/>
          </ac:grpSpMkLst>
        </pc:grpChg>
        <pc:picChg chg="add mod">
          <ac:chgData name="Abdessamad Derraz" userId="4c6d9526346a9ae3" providerId="LiveId" clId="{BE2978C2-303F-416D-B1C8-80E307FEDC23}" dt="2021-11-27T12:37:47.133" v="20588" actId="164"/>
          <ac:picMkLst>
            <pc:docMk/>
            <pc:sldMk cId="2169434897" sldId="330"/>
            <ac:picMk id="4" creationId="{C58F71EB-B25F-4658-BC02-D98F7460E0C1}"/>
          </ac:picMkLst>
        </pc:picChg>
        <pc:picChg chg="add mod">
          <ac:chgData name="Abdessamad Derraz" userId="4c6d9526346a9ae3" providerId="LiveId" clId="{BE2978C2-303F-416D-B1C8-80E307FEDC23}" dt="2021-11-27T12:37:47.133" v="20588" actId="164"/>
          <ac:picMkLst>
            <pc:docMk/>
            <pc:sldMk cId="2169434897" sldId="330"/>
            <ac:picMk id="6" creationId="{82DFFD38-968F-4D0A-98AB-D64E4B1A488F}"/>
          </ac:picMkLst>
        </pc:picChg>
        <pc:picChg chg="add mod">
          <ac:chgData name="Abdessamad Derraz" userId="4c6d9526346a9ae3" providerId="LiveId" clId="{BE2978C2-303F-416D-B1C8-80E307FEDC23}" dt="2021-11-27T12:39:21.763" v="20660" actId="1036"/>
          <ac:picMkLst>
            <pc:docMk/>
            <pc:sldMk cId="2169434897" sldId="330"/>
            <ac:picMk id="8" creationId="{2272E756-CB50-4789-8637-F2D057FF3255}"/>
          </ac:picMkLst>
        </pc:picChg>
        <pc:picChg chg="add mod">
          <ac:chgData name="Abdessamad Derraz" userId="4c6d9526346a9ae3" providerId="LiveId" clId="{BE2978C2-303F-416D-B1C8-80E307FEDC23}" dt="2021-11-27T12:39:21.763" v="20660" actId="1036"/>
          <ac:picMkLst>
            <pc:docMk/>
            <pc:sldMk cId="2169434897" sldId="330"/>
            <ac:picMk id="11" creationId="{15B014FF-B8FB-4A54-887D-7B08CD1F8F2B}"/>
          </ac:picMkLst>
        </pc:picChg>
        <pc:cxnChg chg="mod replST">
          <ac:chgData name="Abdessamad Derraz" userId="4c6d9526346a9ae3" providerId="LiveId" clId="{BE2978C2-303F-416D-B1C8-80E307FEDC23}" dt="2021-11-27T12:29:50.204" v="20574" actId="14100"/>
          <ac:cxnSpMkLst>
            <pc:docMk/>
            <pc:sldMk cId="2169434897" sldId="330"/>
            <ac:cxnSpMk id="467" creationId="{00000000-0000-0000-0000-000000000000}"/>
          </ac:cxnSpMkLst>
        </pc:cxnChg>
      </pc:sldChg>
      <pc:sldChg chg="addSp modSp add mod modAnim modNotes modNotesTx">
        <pc:chgData name="Abdessamad Derraz" userId="4c6d9526346a9ae3" providerId="LiveId" clId="{BE2978C2-303F-416D-B1C8-80E307FEDC23}" dt="2021-11-27T12:48:12.753" v="20813" actId="14100"/>
        <pc:sldMkLst>
          <pc:docMk/>
          <pc:sldMk cId="3146590422" sldId="331"/>
        </pc:sldMkLst>
        <pc:spChg chg="add mod">
          <ac:chgData name="Abdessamad Derraz" userId="4c6d9526346a9ae3" providerId="LiveId" clId="{BE2978C2-303F-416D-B1C8-80E307FEDC23}" dt="2021-11-27T12:42:59.958" v="20732" actId="1582"/>
          <ac:spMkLst>
            <pc:docMk/>
            <pc:sldMk cId="3146590422" sldId="331"/>
            <ac:spMk id="2" creationId="{0DB3F706-6FF6-461C-A8B9-216D693EB06B}"/>
          </ac:spMkLst>
        </pc:spChg>
        <pc:spChg chg="mod replST">
          <ac:chgData name="Abdessamad Derraz" userId="4c6d9526346a9ae3" providerId="LiveId" clId="{BE2978C2-303F-416D-B1C8-80E307FEDC23}" dt="2021-11-27T12:48:06.481" v="20812" actId="20577"/>
          <ac:spMkLst>
            <pc:docMk/>
            <pc:sldMk cId="3146590422" sldId="331"/>
            <ac:spMk id="447" creationId="{00000000-0000-0000-0000-000000000000}"/>
          </ac:spMkLst>
        </pc:spChg>
        <pc:spChg chg="replST">
          <ac:chgData name="Abdessamad Derraz" userId="4c6d9526346a9ae3" providerId="LiveId" clId="{BE2978C2-303F-416D-B1C8-80E307FEDC23}" dt="2021-11-27T11:06:13.200" v="19469"/>
          <ac:spMkLst>
            <pc:docMk/>
            <pc:sldMk cId="3146590422" sldId="331"/>
            <ac:spMk id="456" creationId="{00000000-0000-0000-0000-000000000000}"/>
          </ac:spMkLst>
        </pc:spChg>
        <pc:spChg chg="replST">
          <ac:chgData name="Abdessamad Derraz" userId="4c6d9526346a9ae3" providerId="LiveId" clId="{BE2978C2-303F-416D-B1C8-80E307FEDC23}" dt="2021-11-27T11:06:13.204" v="19470"/>
          <ac:spMkLst>
            <pc:docMk/>
            <pc:sldMk cId="3146590422" sldId="331"/>
            <ac:spMk id="466" creationId="{00000000-0000-0000-0000-000000000000}"/>
          </ac:spMkLst>
        </pc:spChg>
        <pc:picChg chg="add mod replST">
          <ac:chgData name="Abdessamad Derraz" userId="4c6d9526346a9ae3" providerId="LiveId" clId="{BE2978C2-303F-416D-B1C8-80E307FEDC23}" dt="2021-11-27T11:06:13.209" v="19472"/>
          <ac:picMkLst>
            <pc:docMk/>
            <pc:sldMk cId="3146590422" sldId="331"/>
            <ac:picMk id="3" creationId="{2E73E6BF-75D1-499A-ADEE-586A37B739C2}"/>
          </ac:picMkLst>
        </pc:picChg>
        <pc:cxnChg chg="mod replST">
          <ac:chgData name="Abdessamad Derraz" userId="4c6d9526346a9ae3" providerId="LiveId" clId="{BE2978C2-303F-416D-B1C8-80E307FEDC23}" dt="2021-11-27T12:48:12.753" v="20813" actId="14100"/>
          <ac:cxnSpMkLst>
            <pc:docMk/>
            <pc:sldMk cId="3146590422" sldId="331"/>
            <ac:cxnSpMk id="467" creationId="{00000000-0000-0000-0000-000000000000}"/>
          </ac:cxnSpMkLst>
        </pc:cxnChg>
      </pc:sldChg>
      <pc:sldChg chg="addSp delSp modSp add mod modNotes modNotesTx">
        <pc:chgData name="Abdessamad Derraz" userId="4c6d9526346a9ae3" providerId="LiveId" clId="{BE2978C2-303F-416D-B1C8-80E307FEDC23}" dt="2021-11-27T12:50:11.238" v="20858" actId="1076"/>
        <pc:sldMkLst>
          <pc:docMk/>
          <pc:sldMk cId="3450567657" sldId="332"/>
        </pc:sldMkLst>
        <pc:spChg chg="add del mod">
          <ac:chgData name="Abdessamad Derraz" userId="4c6d9526346a9ae3" providerId="LiveId" clId="{BE2978C2-303F-416D-B1C8-80E307FEDC23}" dt="2021-11-27T12:48:43.858" v="20822" actId="478"/>
          <ac:spMkLst>
            <pc:docMk/>
            <pc:sldMk cId="3450567657" sldId="332"/>
            <ac:spMk id="9" creationId="{7549F3F6-96FB-49B1-9444-CEF0DF311A94}"/>
          </ac:spMkLst>
        </pc:spChg>
        <pc:spChg chg="add del mod ord">
          <ac:chgData name="Abdessamad Derraz" userId="4c6d9526346a9ae3" providerId="LiveId" clId="{BE2978C2-303F-416D-B1C8-80E307FEDC23}" dt="2021-11-27T12:48:41.637" v="20821" actId="167"/>
          <ac:spMkLst>
            <pc:docMk/>
            <pc:sldMk cId="3450567657" sldId="332"/>
            <ac:spMk id="14" creationId="{03B673C9-5E12-4A5F-87BE-E0D9E44587BA}"/>
          </ac:spMkLst>
        </pc:spChg>
        <pc:spChg chg="add mod">
          <ac:chgData name="Abdessamad Derraz" userId="4c6d9526346a9ae3" providerId="LiveId" clId="{BE2978C2-303F-416D-B1C8-80E307FEDC23}" dt="2021-11-27T12:48:30.663" v="20816"/>
          <ac:spMkLst>
            <pc:docMk/>
            <pc:sldMk cId="3450567657" sldId="332"/>
            <ac:spMk id="15" creationId="{2CABB7E5-B8AA-48C0-AB2D-7699B402C9ED}"/>
          </ac:spMkLst>
        </pc:spChg>
        <pc:spChg chg="add mod">
          <ac:chgData name="Abdessamad Derraz" userId="4c6d9526346a9ae3" providerId="LiveId" clId="{BE2978C2-303F-416D-B1C8-80E307FEDC23}" dt="2021-11-27T12:48:30.663" v="20816"/>
          <ac:spMkLst>
            <pc:docMk/>
            <pc:sldMk cId="3450567657" sldId="332"/>
            <ac:spMk id="16" creationId="{BE0B2ABF-65DB-414C-8789-32FF865EF113}"/>
          </ac:spMkLst>
        </pc:spChg>
        <pc:spChg chg="del replST">
          <ac:chgData name="Abdessamad Derraz" userId="4c6d9526346a9ae3" providerId="LiveId" clId="{BE2978C2-303F-416D-B1C8-80E307FEDC23}" dt="2021-11-27T12:48:30.360" v="20815" actId="478"/>
          <ac:spMkLst>
            <pc:docMk/>
            <pc:sldMk cId="3450567657" sldId="332"/>
            <ac:spMk id="447" creationId="{00000000-0000-0000-0000-000000000000}"/>
          </ac:spMkLst>
        </pc:spChg>
        <pc:spChg chg="del replST">
          <ac:chgData name="Abdessamad Derraz" userId="4c6d9526346a9ae3" providerId="LiveId" clId="{BE2978C2-303F-416D-B1C8-80E307FEDC23}" dt="2021-11-27T12:48:30.360" v="20815" actId="478"/>
          <ac:spMkLst>
            <pc:docMk/>
            <pc:sldMk cId="3450567657" sldId="332"/>
            <ac:spMk id="456" creationId="{00000000-0000-0000-0000-000000000000}"/>
          </ac:spMkLst>
        </pc:spChg>
        <pc:spChg chg="del replST">
          <ac:chgData name="Abdessamad Derraz" userId="4c6d9526346a9ae3" providerId="LiveId" clId="{BE2978C2-303F-416D-B1C8-80E307FEDC23}" dt="2021-11-27T12:48:30.360" v="20815" actId="478"/>
          <ac:spMkLst>
            <pc:docMk/>
            <pc:sldMk cId="3450567657" sldId="332"/>
            <ac:spMk id="466" creationId="{00000000-0000-0000-0000-000000000000}"/>
          </ac:spMkLst>
        </pc:spChg>
        <pc:picChg chg="add mod ord">
          <ac:chgData name="Abdessamad Derraz" userId="4c6d9526346a9ae3" providerId="LiveId" clId="{BE2978C2-303F-416D-B1C8-80E307FEDC23}" dt="2021-11-27T12:50:11.238" v="20858" actId="1076"/>
          <ac:picMkLst>
            <pc:docMk/>
            <pc:sldMk cId="3450567657" sldId="332"/>
            <ac:picMk id="3" creationId="{592A8E50-26D6-4A9D-AF77-2D546820320C}"/>
          </ac:picMkLst>
        </pc:picChg>
        <pc:picChg chg="add mod">
          <ac:chgData name="Abdessamad Derraz" userId="4c6d9526346a9ae3" providerId="LiveId" clId="{BE2978C2-303F-416D-B1C8-80E307FEDC23}" dt="2021-11-27T12:49:01.687" v="20824" actId="465"/>
          <ac:picMkLst>
            <pc:docMk/>
            <pc:sldMk cId="3450567657" sldId="332"/>
            <ac:picMk id="5" creationId="{816B98F4-44F5-4680-AF21-F8C858A4BA29}"/>
          </ac:picMkLst>
        </pc:picChg>
        <pc:picChg chg="add mod">
          <ac:chgData name="Abdessamad Derraz" userId="4c6d9526346a9ae3" providerId="LiveId" clId="{BE2978C2-303F-416D-B1C8-80E307FEDC23}" dt="2021-11-27T12:49:01.687" v="20824" actId="465"/>
          <ac:picMkLst>
            <pc:docMk/>
            <pc:sldMk cId="3450567657" sldId="332"/>
            <ac:picMk id="7" creationId="{23D16DE4-7FD1-499D-B2E9-30294A898A22}"/>
          </ac:picMkLst>
        </pc:picChg>
        <pc:cxnChg chg="add mod">
          <ac:chgData name="Abdessamad Derraz" userId="4c6d9526346a9ae3" providerId="LiveId" clId="{BE2978C2-303F-416D-B1C8-80E307FEDC23}" dt="2021-11-27T12:50:06.292" v="20857" actId="14100"/>
          <ac:cxnSpMkLst>
            <pc:docMk/>
            <pc:sldMk cId="3450567657" sldId="332"/>
            <ac:cxnSpMk id="11" creationId="{749BB0FE-209D-415E-845E-339B5C1D89BF}"/>
          </ac:cxnSpMkLst>
        </pc:cxnChg>
        <pc:cxnChg chg="add mod">
          <ac:chgData name="Abdessamad Derraz" userId="4c6d9526346a9ae3" providerId="LiveId" clId="{BE2978C2-303F-416D-B1C8-80E307FEDC23}" dt="2021-11-27T12:49:21.316" v="20828" actId="13822"/>
          <ac:cxnSpMkLst>
            <pc:docMk/>
            <pc:sldMk cId="3450567657" sldId="332"/>
            <ac:cxnSpMk id="13" creationId="{FF6A815D-C97F-42DE-BC1E-F5805D7876B0}"/>
          </ac:cxnSpMkLst>
        </pc:cxnChg>
        <pc:cxnChg chg="add mod">
          <ac:chgData name="Abdessamad Derraz" userId="4c6d9526346a9ae3" providerId="LiveId" clId="{BE2978C2-303F-416D-B1C8-80E307FEDC23}" dt="2021-11-27T12:48:30.663" v="20816"/>
          <ac:cxnSpMkLst>
            <pc:docMk/>
            <pc:sldMk cId="3450567657" sldId="332"/>
            <ac:cxnSpMk id="17" creationId="{A0EC850F-D200-4C97-A602-4FB50EC1BCD8}"/>
          </ac:cxnSpMkLst>
        </pc:cxnChg>
        <pc:cxnChg chg="del replST">
          <ac:chgData name="Abdessamad Derraz" userId="4c6d9526346a9ae3" providerId="LiveId" clId="{BE2978C2-303F-416D-B1C8-80E307FEDC23}" dt="2021-11-27T12:48:30.360" v="20815" actId="478"/>
          <ac:cxnSpMkLst>
            <pc:docMk/>
            <pc:sldMk cId="3450567657" sldId="332"/>
            <ac:cxnSpMk id="467" creationId="{00000000-0000-0000-0000-000000000000}"/>
          </ac:cxnSpMkLst>
        </pc:cxnChg>
      </pc:sldChg>
      <pc:sldChg chg="new del">
        <pc:chgData name="Abdessamad Derraz" userId="4c6d9526346a9ae3" providerId="LiveId" clId="{BE2978C2-303F-416D-B1C8-80E307FEDC23}" dt="2021-11-25T15:16:35.850" v="9919" actId="2696"/>
        <pc:sldMkLst>
          <pc:docMk/>
          <pc:sldMk cId="344774396" sldId="333"/>
        </pc:sldMkLst>
      </pc:sldChg>
      <pc:sldChg chg="addSp modSp add mod modNotes modNotesTx">
        <pc:chgData name="Abdessamad Derraz" userId="4c6d9526346a9ae3" providerId="LiveId" clId="{BE2978C2-303F-416D-B1C8-80E307FEDC23}" dt="2021-11-27T11:08:13.587" v="19628" actId="20577"/>
        <pc:sldMkLst>
          <pc:docMk/>
          <pc:sldMk cId="820785187" sldId="333"/>
        </pc:sldMkLst>
        <pc:spChg chg="replST">
          <ac:chgData name="Abdessamad Derraz" userId="4c6d9526346a9ae3" providerId="LiveId" clId="{BE2978C2-303F-416D-B1C8-80E307FEDC23}" dt="2021-11-27T11:06:13.227" v="19477"/>
          <ac:spMkLst>
            <pc:docMk/>
            <pc:sldMk cId="820785187" sldId="333"/>
            <ac:spMk id="447" creationId="{00000000-0000-0000-0000-000000000000}"/>
          </ac:spMkLst>
        </pc:spChg>
        <pc:spChg chg="replST">
          <ac:chgData name="Abdessamad Derraz" userId="4c6d9526346a9ae3" providerId="LiveId" clId="{BE2978C2-303F-416D-B1C8-80E307FEDC23}" dt="2021-11-27T11:06:13.229" v="19478"/>
          <ac:spMkLst>
            <pc:docMk/>
            <pc:sldMk cId="820785187" sldId="333"/>
            <ac:spMk id="456" creationId="{00000000-0000-0000-0000-000000000000}"/>
          </ac:spMkLst>
        </pc:spChg>
        <pc:spChg chg="replST">
          <ac:chgData name="Abdessamad Derraz" userId="4c6d9526346a9ae3" providerId="LiveId" clId="{BE2978C2-303F-416D-B1C8-80E307FEDC23}" dt="2021-11-27T11:06:13.234" v="19479"/>
          <ac:spMkLst>
            <pc:docMk/>
            <pc:sldMk cId="820785187" sldId="333"/>
            <ac:spMk id="466" creationId="{00000000-0000-0000-0000-000000000000}"/>
          </ac:spMkLst>
        </pc:spChg>
        <pc:picChg chg="add mod replST">
          <ac:chgData name="Abdessamad Derraz" userId="4c6d9526346a9ae3" providerId="LiveId" clId="{BE2978C2-303F-416D-B1C8-80E307FEDC23}" dt="2021-11-27T11:06:13.240" v="19481"/>
          <ac:picMkLst>
            <pc:docMk/>
            <pc:sldMk cId="820785187" sldId="333"/>
            <ac:picMk id="3" creationId="{C822BCE2-A69A-4E9A-9D34-FE27C43CE0A0}"/>
          </ac:picMkLst>
        </pc:picChg>
        <pc:cxnChg chg="replST">
          <ac:chgData name="Abdessamad Derraz" userId="4c6d9526346a9ae3" providerId="LiveId" clId="{BE2978C2-303F-416D-B1C8-80E307FEDC23}" dt="2021-11-27T11:06:13.237" v="19480"/>
          <ac:cxnSpMkLst>
            <pc:docMk/>
            <pc:sldMk cId="820785187" sldId="333"/>
            <ac:cxnSpMk id="467" creationId="{00000000-0000-0000-0000-000000000000}"/>
          </ac:cxnSpMkLst>
        </pc:cxnChg>
      </pc:sldChg>
      <pc:sldChg chg="addSp delSp modSp add mod modNotes modNotesTx">
        <pc:chgData name="Abdessamad Derraz" userId="4c6d9526346a9ae3" providerId="LiveId" clId="{BE2978C2-303F-416D-B1C8-80E307FEDC23}" dt="2021-11-27T11:09:32.758" v="19698" actId="20577"/>
        <pc:sldMkLst>
          <pc:docMk/>
          <pc:sldMk cId="3770066135" sldId="334"/>
        </pc:sldMkLst>
        <pc:spChg chg="replST">
          <ac:chgData name="Abdessamad Derraz" userId="4c6d9526346a9ae3" providerId="LiveId" clId="{BE2978C2-303F-416D-B1C8-80E307FEDC23}" dt="2021-11-27T11:06:13.244" v="19482"/>
          <ac:spMkLst>
            <pc:docMk/>
            <pc:sldMk cId="3770066135" sldId="334"/>
            <ac:spMk id="447" creationId="{00000000-0000-0000-0000-000000000000}"/>
          </ac:spMkLst>
        </pc:spChg>
        <pc:spChg chg="replST">
          <ac:chgData name="Abdessamad Derraz" userId="4c6d9526346a9ae3" providerId="LiveId" clId="{BE2978C2-303F-416D-B1C8-80E307FEDC23}" dt="2021-11-27T11:06:13.251" v="19483"/>
          <ac:spMkLst>
            <pc:docMk/>
            <pc:sldMk cId="3770066135" sldId="334"/>
            <ac:spMk id="456" creationId="{00000000-0000-0000-0000-000000000000}"/>
          </ac:spMkLst>
        </pc:spChg>
        <pc:spChg chg="replST">
          <ac:chgData name="Abdessamad Derraz" userId="4c6d9526346a9ae3" providerId="LiveId" clId="{BE2978C2-303F-416D-B1C8-80E307FEDC23}" dt="2021-11-27T11:06:13.253" v="19484"/>
          <ac:spMkLst>
            <pc:docMk/>
            <pc:sldMk cId="3770066135" sldId="334"/>
            <ac:spMk id="466" creationId="{00000000-0000-0000-0000-000000000000}"/>
          </ac:spMkLst>
        </pc:spChg>
        <pc:picChg chg="add del mod">
          <ac:chgData name="Abdessamad Derraz" userId="4c6d9526346a9ae3" providerId="LiveId" clId="{BE2978C2-303F-416D-B1C8-80E307FEDC23}" dt="2021-11-25T16:04:57.572" v="10458" actId="478"/>
          <ac:picMkLst>
            <pc:docMk/>
            <pc:sldMk cId="3770066135" sldId="334"/>
            <ac:picMk id="1026" creationId="{BF49B295-AFFA-40A5-BC97-99C0AE8A5B3B}"/>
          </ac:picMkLst>
        </pc:picChg>
        <pc:picChg chg="add mod replST">
          <ac:chgData name="Abdessamad Derraz" userId="4c6d9526346a9ae3" providerId="LiveId" clId="{BE2978C2-303F-416D-B1C8-80E307FEDC23}" dt="2021-11-27T11:06:13.259" v="19486"/>
          <ac:picMkLst>
            <pc:docMk/>
            <pc:sldMk cId="3770066135" sldId="334"/>
            <ac:picMk id="1028" creationId="{D72E2308-EE6C-44EF-9202-F200CB1DBA49}"/>
          </ac:picMkLst>
        </pc:picChg>
        <pc:picChg chg="add mod replST">
          <ac:chgData name="Abdessamad Derraz" userId="4c6d9526346a9ae3" providerId="LiveId" clId="{BE2978C2-303F-416D-B1C8-80E307FEDC23}" dt="2021-11-27T11:06:13.262" v="19487"/>
          <ac:picMkLst>
            <pc:docMk/>
            <pc:sldMk cId="3770066135" sldId="334"/>
            <ac:picMk id="1030" creationId="{6E4548E6-6E40-41E1-B0FB-4909355F6D64}"/>
          </ac:picMkLst>
        </pc:picChg>
        <pc:picChg chg="add mod replST">
          <ac:chgData name="Abdessamad Derraz" userId="4c6d9526346a9ae3" providerId="LiveId" clId="{BE2978C2-303F-416D-B1C8-80E307FEDC23}" dt="2021-11-27T11:06:13.265" v="19488"/>
          <ac:picMkLst>
            <pc:docMk/>
            <pc:sldMk cId="3770066135" sldId="334"/>
            <ac:picMk id="1032" creationId="{7E35AC6A-E988-4F7B-B9C6-115433E415A4}"/>
          </ac:picMkLst>
        </pc:picChg>
        <pc:cxnChg chg="replST">
          <ac:chgData name="Abdessamad Derraz" userId="4c6d9526346a9ae3" providerId="LiveId" clId="{BE2978C2-303F-416D-B1C8-80E307FEDC23}" dt="2021-11-27T11:06:13.256" v="19485"/>
          <ac:cxnSpMkLst>
            <pc:docMk/>
            <pc:sldMk cId="3770066135" sldId="334"/>
            <ac:cxnSpMk id="467" creationId="{00000000-0000-0000-0000-000000000000}"/>
          </ac:cxnSpMkLst>
        </pc:cxnChg>
      </pc:sldChg>
      <pc:sldChg chg="modSp add mod ord setBg modNotes modNotesTx">
        <pc:chgData name="Abdessamad Derraz" userId="4c6d9526346a9ae3" providerId="LiveId" clId="{BE2978C2-303F-416D-B1C8-80E307FEDC23}" dt="2021-11-27T12:55:08.663" v="20971"/>
        <pc:sldMkLst>
          <pc:docMk/>
          <pc:sldMk cId="1365086522" sldId="335"/>
        </pc:sldMkLst>
        <pc:spChg chg="replST">
          <ac:chgData name="Abdessamad Derraz" userId="4c6d9526346a9ae3" providerId="LiveId" clId="{BE2978C2-303F-416D-B1C8-80E307FEDC23}" dt="2021-11-27T11:06:13.288" v="19495"/>
          <ac:spMkLst>
            <pc:docMk/>
            <pc:sldMk cId="1365086522" sldId="335"/>
            <ac:spMk id="501" creationId="{00000000-0000-0000-0000-000000000000}"/>
          </ac:spMkLst>
        </pc:spChg>
        <pc:spChg chg="mod replST">
          <ac:chgData name="Abdessamad Derraz" userId="4c6d9526346a9ae3" providerId="LiveId" clId="{BE2978C2-303F-416D-B1C8-80E307FEDC23}" dt="2021-11-27T11:06:13.290" v="19496"/>
          <ac:spMkLst>
            <pc:docMk/>
            <pc:sldMk cId="1365086522" sldId="335"/>
            <ac:spMk id="502" creationId="{00000000-0000-0000-0000-000000000000}"/>
          </ac:spMkLst>
        </pc:spChg>
      </pc:sldChg>
      <pc:sldChg chg="addSp delSp modSp add mod modNotesTx">
        <pc:chgData name="Abdessamad Derraz" userId="4c6d9526346a9ae3" providerId="LiveId" clId="{BE2978C2-303F-416D-B1C8-80E307FEDC23}" dt="2021-11-27T11:38:08.221" v="20055" actId="20577"/>
        <pc:sldMkLst>
          <pc:docMk/>
          <pc:sldMk cId="1073859062" sldId="336"/>
        </pc:sldMkLst>
        <pc:spChg chg="replST">
          <ac:chgData name="Abdessamad Derraz" userId="4c6d9526346a9ae3" providerId="LiveId" clId="{BE2978C2-303F-416D-B1C8-80E307FEDC23}" dt="2021-11-27T11:06:13.270" v="19489"/>
          <ac:spMkLst>
            <pc:docMk/>
            <pc:sldMk cId="1073859062" sldId="336"/>
            <ac:spMk id="447" creationId="{00000000-0000-0000-0000-000000000000}"/>
          </ac:spMkLst>
        </pc:spChg>
        <pc:spChg chg="replST">
          <ac:chgData name="Abdessamad Derraz" userId="4c6d9526346a9ae3" providerId="LiveId" clId="{BE2978C2-303F-416D-B1C8-80E307FEDC23}" dt="2021-11-27T11:06:13.273" v="19490"/>
          <ac:spMkLst>
            <pc:docMk/>
            <pc:sldMk cId="1073859062" sldId="336"/>
            <ac:spMk id="456" creationId="{00000000-0000-0000-0000-000000000000}"/>
          </ac:spMkLst>
        </pc:spChg>
        <pc:spChg chg="replST">
          <ac:chgData name="Abdessamad Derraz" userId="4c6d9526346a9ae3" providerId="LiveId" clId="{BE2978C2-303F-416D-B1C8-80E307FEDC23}" dt="2021-11-27T11:06:13.275" v="19491"/>
          <ac:spMkLst>
            <pc:docMk/>
            <pc:sldMk cId="1073859062" sldId="336"/>
            <ac:spMk id="466" creationId="{00000000-0000-0000-0000-000000000000}"/>
          </ac:spMkLst>
        </pc:spChg>
        <pc:picChg chg="add mod replST">
          <ac:chgData name="Abdessamad Derraz" userId="4c6d9526346a9ae3" providerId="LiveId" clId="{BE2978C2-303F-416D-B1C8-80E307FEDC23}" dt="2021-11-27T11:06:13.282" v="19493"/>
          <ac:picMkLst>
            <pc:docMk/>
            <pc:sldMk cId="1073859062" sldId="336"/>
            <ac:picMk id="3" creationId="{8715F63D-AD2C-4FB5-AD7A-2DF35755AE50}"/>
          </ac:picMkLst>
        </pc:picChg>
        <pc:picChg chg="add mod replST">
          <ac:chgData name="Abdessamad Derraz" userId="4c6d9526346a9ae3" providerId="LiveId" clId="{BE2978C2-303F-416D-B1C8-80E307FEDC23}" dt="2021-11-27T11:06:13.284" v="19494"/>
          <ac:picMkLst>
            <pc:docMk/>
            <pc:sldMk cId="1073859062" sldId="336"/>
            <ac:picMk id="5" creationId="{D02AAA52-9E0C-476C-B4E9-4B2AFF1C8BB0}"/>
          </ac:picMkLst>
        </pc:picChg>
        <pc:picChg chg="del">
          <ac:chgData name="Abdessamad Derraz" userId="4c6d9526346a9ae3" providerId="LiveId" clId="{BE2978C2-303F-416D-B1C8-80E307FEDC23}" dt="2021-11-26T09:07:46.973" v="11386" actId="478"/>
          <ac:picMkLst>
            <pc:docMk/>
            <pc:sldMk cId="1073859062" sldId="336"/>
            <ac:picMk id="1028" creationId="{D72E2308-EE6C-44EF-9202-F200CB1DBA49}"/>
          </ac:picMkLst>
        </pc:picChg>
        <pc:picChg chg="del">
          <ac:chgData name="Abdessamad Derraz" userId="4c6d9526346a9ae3" providerId="LiveId" clId="{BE2978C2-303F-416D-B1C8-80E307FEDC23}" dt="2021-11-26T09:07:44.854" v="11384" actId="478"/>
          <ac:picMkLst>
            <pc:docMk/>
            <pc:sldMk cId="1073859062" sldId="336"/>
            <ac:picMk id="1030" creationId="{6E4548E6-6E40-41E1-B0FB-4909355F6D64}"/>
          </ac:picMkLst>
        </pc:picChg>
        <pc:picChg chg="del">
          <ac:chgData name="Abdessamad Derraz" userId="4c6d9526346a9ae3" providerId="LiveId" clId="{BE2978C2-303F-416D-B1C8-80E307FEDC23}" dt="2021-11-26T09:07:46.278" v="11385" actId="478"/>
          <ac:picMkLst>
            <pc:docMk/>
            <pc:sldMk cId="1073859062" sldId="336"/>
            <ac:picMk id="1032" creationId="{7E35AC6A-E988-4F7B-B9C6-115433E415A4}"/>
          </ac:picMkLst>
        </pc:picChg>
        <pc:cxnChg chg="replST">
          <ac:chgData name="Abdessamad Derraz" userId="4c6d9526346a9ae3" providerId="LiveId" clId="{BE2978C2-303F-416D-B1C8-80E307FEDC23}" dt="2021-11-27T11:06:13.278" v="19492"/>
          <ac:cxnSpMkLst>
            <pc:docMk/>
            <pc:sldMk cId="1073859062" sldId="336"/>
            <ac:cxnSpMk id="467" creationId="{00000000-0000-0000-0000-000000000000}"/>
          </ac:cxnSpMkLst>
        </pc:cxnChg>
      </pc:sldChg>
      <pc:sldChg chg="addSp delSp modSp add mod ord modNotes modNotesTx">
        <pc:chgData name="Abdessamad Derraz" userId="4c6d9526346a9ae3" providerId="LiveId" clId="{BE2978C2-303F-416D-B1C8-80E307FEDC23}" dt="2021-11-27T13:32:18.131" v="21280" actId="14861"/>
        <pc:sldMkLst>
          <pc:docMk/>
          <pc:sldMk cId="4057623794" sldId="337"/>
        </pc:sldMkLst>
        <pc:spChg chg="mod replST">
          <ac:chgData name="Abdessamad Derraz" userId="4c6d9526346a9ae3" providerId="LiveId" clId="{BE2978C2-303F-416D-B1C8-80E307FEDC23}" dt="2021-11-27T11:06:13.298" v="19497"/>
          <ac:spMkLst>
            <pc:docMk/>
            <pc:sldMk cId="4057623794" sldId="337"/>
            <ac:spMk id="447" creationId="{00000000-0000-0000-0000-000000000000}"/>
          </ac:spMkLst>
        </pc:spChg>
        <pc:spChg chg="replST">
          <ac:chgData name="Abdessamad Derraz" userId="4c6d9526346a9ae3" providerId="LiveId" clId="{BE2978C2-303F-416D-B1C8-80E307FEDC23}" dt="2021-11-27T11:06:13.301" v="19498"/>
          <ac:spMkLst>
            <pc:docMk/>
            <pc:sldMk cId="4057623794" sldId="337"/>
            <ac:spMk id="456" creationId="{00000000-0000-0000-0000-000000000000}"/>
          </ac:spMkLst>
        </pc:spChg>
        <pc:spChg chg="replST">
          <ac:chgData name="Abdessamad Derraz" userId="4c6d9526346a9ae3" providerId="LiveId" clId="{BE2978C2-303F-416D-B1C8-80E307FEDC23}" dt="2021-11-27T11:06:13.303" v="19499"/>
          <ac:spMkLst>
            <pc:docMk/>
            <pc:sldMk cId="4057623794" sldId="337"/>
            <ac:spMk id="466" creationId="{00000000-0000-0000-0000-000000000000}"/>
          </ac:spMkLst>
        </pc:spChg>
        <pc:picChg chg="del">
          <ac:chgData name="Abdessamad Derraz" userId="4c6d9526346a9ae3" providerId="LiveId" clId="{BE2978C2-303F-416D-B1C8-80E307FEDC23}" dt="2021-11-26T10:58:53.116" v="12123" actId="478"/>
          <ac:picMkLst>
            <pc:docMk/>
            <pc:sldMk cId="4057623794" sldId="337"/>
            <ac:picMk id="3" creationId="{8715F63D-AD2C-4FB5-AD7A-2DF35755AE50}"/>
          </ac:picMkLst>
        </pc:picChg>
        <pc:picChg chg="del">
          <ac:chgData name="Abdessamad Derraz" userId="4c6d9526346a9ae3" providerId="LiveId" clId="{BE2978C2-303F-416D-B1C8-80E307FEDC23}" dt="2021-11-26T10:58:52.415" v="12122" actId="478"/>
          <ac:picMkLst>
            <pc:docMk/>
            <pc:sldMk cId="4057623794" sldId="337"/>
            <ac:picMk id="5" creationId="{D02AAA52-9E0C-476C-B4E9-4B2AFF1C8BB0}"/>
          </ac:picMkLst>
        </pc:picChg>
        <pc:picChg chg="add mod">
          <ac:chgData name="Abdessamad Derraz" userId="4c6d9526346a9ae3" providerId="LiveId" clId="{BE2978C2-303F-416D-B1C8-80E307FEDC23}" dt="2021-11-27T13:32:18.131" v="21280" actId="14861"/>
          <ac:picMkLst>
            <pc:docMk/>
            <pc:sldMk cId="4057623794" sldId="337"/>
            <ac:picMk id="6" creationId="{095E7910-3938-47A0-B104-FB9FCB7D0E1B}"/>
          </ac:picMkLst>
        </pc:picChg>
        <pc:picChg chg="add mod">
          <ac:chgData name="Abdessamad Derraz" userId="4c6d9526346a9ae3" providerId="LiveId" clId="{BE2978C2-303F-416D-B1C8-80E307FEDC23}" dt="2021-11-27T13:32:10.690" v="21279" actId="14861"/>
          <ac:picMkLst>
            <pc:docMk/>
            <pc:sldMk cId="4057623794" sldId="337"/>
            <ac:picMk id="8" creationId="{978A4E87-D32B-49D1-B437-6AA3AFA1ABA8}"/>
          </ac:picMkLst>
        </pc:picChg>
        <pc:cxnChg chg="add mod">
          <ac:chgData name="Abdessamad Derraz" userId="4c6d9526346a9ae3" providerId="LiveId" clId="{BE2978C2-303F-416D-B1C8-80E307FEDC23}" dt="2021-11-27T13:31:28.430" v="21143" actId="13822"/>
          <ac:cxnSpMkLst>
            <pc:docMk/>
            <pc:sldMk cId="4057623794" sldId="337"/>
            <ac:cxnSpMk id="10" creationId="{BF21C794-FA48-4ED7-BBEA-3CF5801DE266}"/>
          </ac:cxnSpMkLst>
        </pc:cxnChg>
        <pc:cxnChg chg="mod replST">
          <ac:chgData name="Abdessamad Derraz" userId="4c6d9526346a9ae3" providerId="LiveId" clId="{BE2978C2-303F-416D-B1C8-80E307FEDC23}" dt="2021-11-27T12:56:59.820" v="20972" actId="14100"/>
          <ac:cxnSpMkLst>
            <pc:docMk/>
            <pc:sldMk cId="4057623794" sldId="337"/>
            <ac:cxnSpMk id="467" creationId="{00000000-0000-0000-0000-000000000000}"/>
          </ac:cxnSpMkLst>
        </pc:cxnChg>
      </pc:sldChg>
      <pc:sldChg chg="addSp delSp modSp add mod modAnim modNotes modNotesTx">
        <pc:chgData name="Abdessamad Derraz" userId="4c6d9526346a9ae3" providerId="LiveId" clId="{BE2978C2-303F-416D-B1C8-80E307FEDC23}" dt="2021-11-27T13:42:05.567" v="21318" actId="113"/>
        <pc:sldMkLst>
          <pc:docMk/>
          <pc:sldMk cId="2764904306" sldId="338"/>
        </pc:sldMkLst>
        <pc:spChg chg="add del mod">
          <ac:chgData name="Abdessamad Derraz" userId="4c6d9526346a9ae3" providerId="LiveId" clId="{BE2978C2-303F-416D-B1C8-80E307FEDC23}" dt="2021-11-27T12:57:13.672" v="20976" actId="478"/>
          <ac:spMkLst>
            <pc:docMk/>
            <pc:sldMk cId="2764904306" sldId="338"/>
            <ac:spMk id="3" creationId="{2475CF6C-FF87-47EA-A676-6F4C0C188169}"/>
          </ac:spMkLst>
        </pc:spChg>
        <pc:spChg chg="add del mod">
          <ac:chgData name="Abdessamad Derraz" userId="4c6d9526346a9ae3" providerId="LiveId" clId="{BE2978C2-303F-416D-B1C8-80E307FEDC23}" dt="2021-11-27T12:57:12.097" v="20975"/>
          <ac:spMkLst>
            <pc:docMk/>
            <pc:sldMk cId="2764904306" sldId="338"/>
            <ac:spMk id="8" creationId="{F0EEBCEC-3D13-4FB6-AB0C-7CA3A8243784}"/>
          </ac:spMkLst>
        </pc:spChg>
        <pc:spChg chg="add del mod">
          <ac:chgData name="Abdessamad Derraz" userId="4c6d9526346a9ae3" providerId="LiveId" clId="{BE2978C2-303F-416D-B1C8-80E307FEDC23}" dt="2021-11-27T12:57:12.097" v="20975"/>
          <ac:spMkLst>
            <pc:docMk/>
            <pc:sldMk cId="2764904306" sldId="338"/>
            <ac:spMk id="9" creationId="{4B74A657-A181-4071-8F21-6327B169AD6B}"/>
          </ac:spMkLst>
        </pc:spChg>
        <pc:spChg chg="add del mod">
          <ac:chgData name="Abdessamad Derraz" userId="4c6d9526346a9ae3" providerId="LiveId" clId="{BE2978C2-303F-416D-B1C8-80E307FEDC23}" dt="2021-11-27T12:57:12.097" v="20975"/>
          <ac:spMkLst>
            <pc:docMk/>
            <pc:sldMk cId="2764904306" sldId="338"/>
            <ac:spMk id="10" creationId="{17FAC6F6-9844-4603-896A-55256603E3CF}"/>
          </ac:spMkLst>
        </pc:spChg>
        <pc:spChg chg="add mod">
          <ac:chgData name="Abdessamad Derraz" userId="4c6d9526346a9ae3" providerId="LiveId" clId="{BE2978C2-303F-416D-B1C8-80E307FEDC23}" dt="2021-11-27T12:57:13.964" v="20977"/>
          <ac:spMkLst>
            <pc:docMk/>
            <pc:sldMk cId="2764904306" sldId="338"/>
            <ac:spMk id="12" creationId="{7EAEB185-CC40-4A31-AD4F-B3231C8346CB}"/>
          </ac:spMkLst>
        </pc:spChg>
        <pc:spChg chg="add mod">
          <ac:chgData name="Abdessamad Derraz" userId="4c6d9526346a9ae3" providerId="LiveId" clId="{BE2978C2-303F-416D-B1C8-80E307FEDC23}" dt="2021-11-27T12:57:13.964" v="20977"/>
          <ac:spMkLst>
            <pc:docMk/>
            <pc:sldMk cId="2764904306" sldId="338"/>
            <ac:spMk id="13" creationId="{EF475CED-49D4-4641-A0C6-AC5403675B29}"/>
          </ac:spMkLst>
        </pc:spChg>
        <pc:spChg chg="add mod">
          <ac:chgData name="Abdessamad Derraz" userId="4c6d9526346a9ae3" providerId="LiveId" clId="{BE2978C2-303F-416D-B1C8-80E307FEDC23}" dt="2021-11-27T12:57:13.964" v="20977"/>
          <ac:spMkLst>
            <pc:docMk/>
            <pc:sldMk cId="2764904306" sldId="338"/>
            <ac:spMk id="14" creationId="{4709E778-0A17-49B7-87AE-F9B93121A4AB}"/>
          </ac:spMkLst>
        </pc:spChg>
        <pc:spChg chg="del replST">
          <ac:chgData name="Abdessamad Derraz" userId="4c6d9526346a9ae3" providerId="LiveId" clId="{BE2978C2-303F-416D-B1C8-80E307FEDC23}" dt="2021-11-27T12:57:10.084" v="20973" actId="478"/>
          <ac:spMkLst>
            <pc:docMk/>
            <pc:sldMk cId="2764904306" sldId="338"/>
            <ac:spMk id="447" creationId="{00000000-0000-0000-0000-000000000000}"/>
          </ac:spMkLst>
        </pc:spChg>
        <pc:spChg chg="del replST">
          <ac:chgData name="Abdessamad Derraz" userId="4c6d9526346a9ae3" providerId="LiveId" clId="{BE2978C2-303F-416D-B1C8-80E307FEDC23}" dt="2021-11-27T12:57:10.084" v="20973" actId="478"/>
          <ac:spMkLst>
            <pc:docMk/>
            <pc:sldMk cId="2764904306" sldId="338"/>
            <ac:spMk id="456" creationId="{00000000-0000-0000-0000-000000000000}"/>
          </ac:spMkLst>
        </pc:spChg>
        <pc:spChg chg="del replST">
          <ac:chgData name="Abdessamad Derraz" userId="4c6d9526346a9ae3" providerId="LiveId" clId="{BE2978C2-303F-416D-B1C8-80E307FEDC23}" dt="2021-11-27T12:57:10.084" v="20973" actId="478"/>
          <ac:spMkLst>
            <pc:docMk/>
            <pc:sldMk cId="2764904306" sldId="338"/>
            <ac:spMk id="466" creationId="{00000000-0000-0000-0000-000000000000}"/>
          </ac:spMkLst>
        </pc:spChg>
        <pc:picChg chg="add mod">
          <ac:chgData name="Abdessamad Derraz" userId="4c6d9526346a9ae3" providerId="LiveId" clId="{BE2978C2-303F-416D-B1C8-80E307FEDC23}" dt="2021-11-27T13:39:14.284" v="21308" actId="1076"/>
          <ac:picMkLst>
            <pc:docMk/>
            <pc:sldMk cId="2764904306" sldId="338"/>
            <ac:picMk id="5" creationId="{064A9146-91BE-48D3-9A74-D1B5B275A47D}"/>
          </ac:picMkLst>
        </pc:picChg>
        <pc:picChg chg="add mod">
          <ac:chgData name="Abdessamad Derraz" userId="4c6d9526346a9ae3" providerId="LiveId" clId="{BE2978C2-303F-416D-B1C8-80E307FEDC23}" dt="2021-11-27T13:35:37.276" v="21290" actId="1076"/>
          <ac:picMkLst>
            <pc:docMk/>
            <pc:sldMk cId="2764904306" sldId="338"/>
            <ac:picMk id="7" creationId="{F6D57A98-717A-4927-AC61-B34A8DB75CF8}"/>
          </ac:picMkLst>
        </pc:picChg>
        <pc:picChg chg="add mod">
          <ac:chgData name="Abdessamad Derraz" userId="4c6d9526346a9ae3" providerId="LiveId" clId="{BE2978C2-303F-416D-B1C8-80E307FEDC23}" dt="2021-11-27T13:36:48.444" v="21293" actId="1076"/>
          <ac:picMkLst>
            <pc:docMk/>
            <pc:sldMk cId="2764904306" sldId="338"/>
            <ac:picMk id="17" creationId="{26E67FCB-D619-45B3-A113-34027F33C7D4}"/>
          </ac:picMkLst>
        </pc:picChg>
        <pc:picChg chg="add del mod">
          <ac:chgData name="Abdessamad Derraz" userId="4c6d9526346a9ae3" providerId="LiveId" clId="{BE2978C2-303F-416D-B1C8-80E307FEDC23}" dt="2021-11-27T13:37:34.347" v="21295" actId="478"/>
          <ac:picMkLst>
            <pc:docMk/>
            <pc:sldMk cId="2764904306" sldId="338"/>
            <ac:picMk id="19" creationId="{4B847A10-47B3-4C23-ABB5-D1C4681B4CD1}"/>
          </ac:picMkLst>
        </pc:picChg>
        <pc:picChg chg="add mod">
          <ac:chgData name="Abdessamad Derraz" userId="4c6d9526346a9ae3" providerId="LiveId" clId="{BE2978C2-303F-416D-B1C8-80E307FEDC23}" dt="2021-11-27T13:38:18.163" v="21300" actId="1076"/>
          <ac:picMkLst>
            <pc:docMk/>
            <pc:sldMk cId="2764904306" sldId="338"/>
            <ac:picMk id="21" creationId="{1649F865-D6CD-4602-BE22-38089F9813E3}"/>
          </ac:picMkLst>
        </pc:picChg>
        <pc:picChg chg="add mod">
          <ac:chgData name="Abdessamad Derraz" userId="4c6d9526346a9ae3" providerId="LiveId" clId="{BE2978C2-303F-416D-B1C8-80E307FEDC23}" dt="2021-11-27T13:39:07.928" v="21306" actId="1076"/>
          <ac:picMkLst>
            <pc:docMk/>
            <pc:sldMk cId="2764904306" sldId="338"/>
            <ac:picMk id="23" creationId="{282B28EB-FCA3-4047-9BF4-AFF3341E27EE}"/>
          </ac:picMkLst>
        </pc:picChg>
        <pc:picChg chg="add del mod">
          <ac:chgData name="Abdessamad Derraz" userId="4c6d9526346a9ae3" providerId="LiveId" clId="{BE2978C2-303F-416D-B1C8-80E307FEDC23}" dt="2021-11-27T13:34:59.601" v="21287" actId="478"/>
          <ac:picMkLst>
            <pc:docMk/>
            <pc:sldMk cId="2764904306" sldId="338"/>
            <ac:picMk id="13314" creationId="{39674974-681E-4E18-83C6-A4664186B4B9}"/>
          </ac:picMkLst>
        </pc:picChg>
        <pc:cxnChg chg="add del mod">
          <ac:chgData name="Abdessamad Derraz" userId="4c6d9526346a9ae3" providerId="LiveId" clId="{BE2978C2-303F-416D-B1C8-80E307FEDC23}" dt="2021-11-27T12:57:12.097" v="20975"/>
          <ac:cxnSpMkLst>
            <pc:docMk/>
            <pc:sldMk cId="2764904306" sldId="338"/>
            <ac:cxnSpMk id="11" creationId="{29FE24FC-8EF2-4F8A-BCA8-EA6C837919A9}"/>
          </ac:cxnSpMkLst>
        </pc:cxnChg>
        <pc:cxnChg chg="add mod">
          <ac:chgData name="Abdessamad Derraz" userId="4c6d9526346a9ae3" providerId="LiveId" clId="{BE2978C2-303F-416D-B1C8-80E307FEDC23}" dt="2021-11-27T12:57:13.964" v="20977"/>
          <ac:cxnSpMkLst>
            <pc:docMk/>
            <pc:sldMk cId="2764904306" sldId="338"/>
            <ac:cxnSpMk id="15" creationId="{806CE35A-45C7-4B73-876D-CB44ADF86842}"/>
          </ac:cxnSpMkLst>
        </pc:cxnChg>
        <pc:cxnChg chg="del replST">
          <ac:chgData name="Abdessamad Derraz" userId="4c6d9526346a9ae3" providerId="LiveId" clId="{BE2978C2-303F-416D-B1C8-80E307FEDC23}" dt="2021-11-27T12:57:10.084" v="20973" actId="478"/>
          <ac:cxnSpMkLst>
            <pc:docMk/>
            <pc:sldMk cId="2764904306" sldId="338"/>
            <ac:cxnSpMk id="467" creationId="{00000000-0000-0000-0000-000000000000}"/>
          </ac:cxnSpMkLst>
        </pc:cxnChg>
      </pc:sldChg>
      <pc:sldChg chg="addSp delSp modSp add mod modNotes modNotesTx">
        <pc:chgData name="Abdessamad Derraz" userId="4c6d9526346a9ae3" providerId="LiveId" clId="{BE2978C2-303F-416D-B1C8-80E307FEDC23}" dt="2021-11-27T14:07:36.388" v="21357" actId="1076"/>
        <pc:sldMkLst>
          <pc:docMk/>
          <pc:sldMk cId="3711077551" sldId="339"/>
        </pc:sldMkLst>
        <pc:spChg chg="add del mod">
          <ac:chgData name="Abdessamad Derraz" userId="4c6d9526346a9ae3" providerId="LiveId" clId="{BE2978C2-303F-416D-B1C8-80E307FEDC23}" dt="2021-11-27T12:57:22.625" v="20979" actId="478"/>
          <ac:spMkLst>
            <pc:docMk/>
            <pc:sldMk cId="3711077551" sldId="339"/>
            <ac:spMk id="3" creationId="{98219482-AB8A-4C02-A059-DB0D13DF579F}"/>
          </ac:spMkLst>
        </pc:spChg>
        <pc:spChg chg="add mod">
          <ac:chgData name="Abdessamad Derraz" userId="4c6d9526346a9ae3" providerId="LiveId" clId="{BE2978C2-303F-416D-B1C8-80E307FEDC23}" dt="2021-11-27T12:57:24.032" v="20980"/>
          <ac:spMkLst>
            <pc:docMk/>
            <pc:sldMk cId="3711077551" sldId="339"/>
            <ac:spMk id="8" creationId="{2D24F990-8D90-4E90-AAC9-83BA3EBC3C39}"/>
          </ac:spMkLst>
        </pc:spChg>
        <pc:spChg chg="add mod">
          <ac:chgData name="Abdessamad Derraz" userId="4c6d9526346a9ae3" providerId="LiveId" clId="{BE2978C2-303F-416D-B1C8-80E307FEDC23}" dt="2021-11-27T12:57:24.032" v="20980"/>
          <ac:spMkLst>
            <pc:docMk/>
            <pc:sldMk cId="3711077551" sldId="339"/>
            <ac:spMk id="9" creationId="{D8EE1E86-3368-43C7-BDAD-5D235CE874B2}"/>
          </ac:spMkLst>
        </pc:spChg>
        <pc:spChg chg="add mod">
          <ac:chgData name="Abdessamad Derraz" userId="4c6d9526346a9ae3" providerId="LiveId" clId="{BE2978C2-303F-416D-B1C8-80E307FEDC23}" dt="2021-11-27T12:57:24.032" v="20980"/>
          <ac:spMkLst>
            <pc:docMk/>
            <pc:sldMk cId="3711077551" sldId="339"/>
            <ac:spMk id="10" creationId="{90020EB3-4815-46EF-9659-C5BBB22CE1C3}"/>
          </ac:spMkLst>
        </pc:spChg>
        <pc:spChg chg="del replST">
          <ac:chgData name="Abdessamad Derraz" userId="4c6d9526346a9ae3" providerId="LiveId" clId="{BE2978C2-303F-416D-B1C8-80E307FEDC23}" dt="2021-11-27T12:57:20.506" v="20978" actId="478"/>
          <ac:spMkLst>
            <pc:docMk/>
            <pc:sldMk cId="3711077551" sldId="339"/>
            <ac:spMk id="447" creationId="{00000000-0000-0000-0000-000000000000}"/>
          </ac:spMkLst>
        </pc:spChg>
        <pc:spChg chg="del replST">
          <ac:chgData name="Abdessamad Derraz" userId="4c6d9526346a9ae3" providerId="LiveId" clId="{BE2978C2-303F-416D-B1C8-80E307FEDC23}" dt="2021-11-27T12:57:20.506" v="20978" actId="478"/>
          <ac:spMkLst>
            <pc:docMk/>
            <pc:sldMk cId="3711077551" sldId="339"/>
            <ac:spMk id="456" creationId="{00000000-0000-0000-0000-000000000000}"/>
          </ac:spMkLst>
        </pc:spChg>
        <pc:spChg chg="del replST">
          <ac:chgData name="Abdessamad Derraz" userId="4c6d9526346a9ae3" providerId="LiveId" clId="{BE2978C2-303F-416D-B1C8-80E307FEDC23}" dt="2021-11-27T12:57:20.506" v="20978" actId="478"/>
          <ac:spMkLst>
            <pc:docMk/>
            <pc:sldMk cId="3711077551" sldId="339"/>
            <ac:spMk id="466" creationId="{00000000-0000-0000-0000-000000000000}"/>
          </ac:spMkLst>
        </pc:spChg>
        <pc:picChg chg="add del mod">
          <ac:chgData name="Abdessamad Derraz" userId="4c6d9526346a9ae3" providerId="LiveId" clId="{BE2978C2-303F-416D-B1C8-80E307FEDC23}" dt="2021-11-27T13:47:58.275" v="21320" actId="478"/>
          <ac:picMkLst>
            <pc:docMk/>
            <pc:sldMk cId="3711077551" sldId="339"/>
            <ac:picMk id="5" creationId="{44E14450-8004-4892-90B6-41152411C50C}"/>
          </ac:picMkLst>
        </pc:picChg>
        <pc:picChg chg="add del mod">
          <ac:chgData name="Abdessamad Derraz" userId="4c6d9526346a9ae3" providerId="LiveId" clId="{BE2978C2-303F-416D-B1C8-80E307FEDC23}" dt="2021-11-27T13:48:21.522" v="21322" actId="478"/>
          <ac:picMkLst>
            <pc:docMk/>
            <pc:sldMk cId="3711077551" sldId="339"/>
            <ac:picMk id="7" creationId="{89B0B79D-7A33-4E0C-AAD6-184AB6EFA986}"/>
          </ac:picMkLst>
        </pc:picChg>
        <pc:picChg chg="add mod">
          <ac:chgData name="Abdessamad Derraz" userId="4c6d9526346a9ae3" providerId="LiveId" clId="{BE2978C2-303F-416D-B1C8-80E307FEDC23}" dt="2021-11-27T13:51:45.535" v="21325" actId="1076"/>
          <ac:picMkLst>
            <pc:docMk/>
            <pc:sldMk cId="3711077551" sldId="339"/>
            <ac:picMk id="13" creationId="{0DA4C112-375B-4C3F-B6BE-A3BB7664E7C4}"/>
          </ac:picMkLst>
        </pc:picChg>
        <pc:picChg chg="add mod ord">
          <ac:chgData name="Abdessamad Derraz" userId="4c6d9526346a9ae3" providerId="LiveId" clId="{BE2978C2-303F-416D-B1C8-80E307FEDC23}" dt="2021-11-27T14:07:35.242" v="21356" actId="1076"/>
          <ac:picMkLst>
            <pc:docMk/>
            <pc:sldMk cId="3711077551" sldId="339"/>
            <ac:picMk id="15" creationId="{306FF0D8-6DDF-4972-AAA9-8696076A0751}"/>
          </ac:picMkLst>
        </pc:picChg>
        <pc:picChg chg="add mod">
          <ac:chgData name="Abdessamad Derraz" userId="4c6d9526346a9ae3" providerId="LiveId" clId="{BE2978C2-303F-416D-B1C8-80E307FEDC23}" dt="2021-11-27T14:07:35.242" v="21356" actId="1076"/>
          <ac:picMkLst>
            <pc:docMk/>
            <pc:sldMk cId="3711077551" sldId="339"/>
            <ac:picMk id="17" creationId="{7B2669E8-DFA6-4A90-9CB6-FD374F2EBFA3}"/>
          </ac:picMkLst>
        </pc:picChg>
        <pc:picChg chg="add mod">
          <ac:chgData name="Abdessamad Derraz" userId="4c6d9526346a9ae3" providerId="LiveId" clId="{BE2978C2-303F-416D-B1C8-80E307FEDC23}" dt="2021-11-27T14:07:36.388" v="21357" actId="1076"/>
          <ac:picMkLst>
            <pc:docMk/>
            <pc:sldMk cId="3711077551" sldId="339"/>
            <ac:picMk id="19" creationId="{95FDEF91-EDEA-409C-8FD6-AB9C9556F153}"/>
          </ac:picMkLst>
        </pc:picChg>
        <pc:cxnChg chg="add mod">
          <ac:chgData name="Abdessamad Derraz" userId="4c6d9526346a9ae3" providerId="LiveId" clId="{BE2978C2-303F-416D-B1C8-80E307FEDC23}" dt="2021-11-27T12:57:24.032" v="20980"/>
          <ac:cxnSpMkLst>
            <pc:docMk/>
            <pc:sldMk cId="3711077551" sldId="339"/>
            <ac:cxnSpMk id="11" creationId="{46E0AA4C-3485-4AB9-8E0B-E73FC5B720F9}"/>
          </ac:cxnSpMkLst>
        </pc:cxnChg>
        <pc:cxnChg chg="del replST">
          <ac:chgData name="Abdessamad Derraz" userId="4c6d9526346a9ae3" providerId="LiveId" clId="{BE2978C2-303F-416D-B1C8-80E307FEDC23}" dt="2021-11-27T12:57:20.506" v="20978" actId="478"/>
          <ac:cxnSpMkLst>
            <pc:docMk/>
            <pc:sldMk cId="3711077551" sldId="339"/>
            <ac:cxnSpMk id="467" creationId="{00000000-0000-0000-0000-000000000000}"/>
          </ac:cxnSpMkLst>
        </pc:cxnChg>
      </pc:sldChg>
      <pc:sldChg chg="addSp delSp modSp add mod modNotes modNotesTx">
        <pc:chgData name="Abdessamad Derraz" userId="4c6d9526346a9ae3" providerId="LiveId" clId="{BE2978C2-303F-416D-B1C8-80E307FEDC23}" dt="2021-11-27T14:18:04.231" v="21395" actId="20577"/>
        <pc:sldMkLst>
          <pc:docMk/>
          <pc:sldMk cId="809493773" sldId="340"/>
        </pc:sldMkLst>
        <pc:spChg chg="add del mod">
          <ac:chgData name="Abdessamad Derraz" userId="4c6d9526346a9ae3" providerId="LiveId" clId="{BE2978C2-303F-416D-B1C8-80E307FEDC23}" dt="2021-11-27T12:57:35.836" v="20982" actId="478"/>
          <ac:spMkLst>
            <pc:docMk/>
            <pc:sldMk cId="809493773" sldId="340"/>
            <ac:spMk id="3" creationId="{7F23F16A-8D44-4B0D-B6D1-1E23547486FE}"/>
          </ac:spMkLst>
        </pc:spChg>
        <pc:spChg chg="add mod">
          <ac:chgData name="Abdessamad Derraz" userId="4c6d9526346a9ae3" providerId="LiveId" clId="{BE2978C2-303F-416D-B1C8-80E307FEDC23}" dt="2021-11-27T12:57:36.278" v="20983"/>
          <ac:spMkLst>
            <pc:docMk/>
            <pc:sldMk cId="809493773" sldId="340"/>
            <ac:spMk id="8" creationId="{E85A84D6-4466-4E5D-934F-60F544017325}"/>
          </ac:spMkLst>
        </pc:spChg>
        <pc:spChg chg="add mod">
          <ac:chgData name="Abdessamad Derraz" userId="4c6d9526346a9ae3" providerId="LiveId" clId="{BE2978C2-303F-416D-B1C8-80E307FEDC23}" dt="2021-11-27T12:57:36.278" v="20983"/>
          <ac:spMkLst>
            <pc:docMk/>
            <pc:sldMk cId="809493773" sldId="340"/>
            <ac:spMk id="9" creationId="{7D4408B7-C579-4BFD-A907-E6FBE6217AB3}"/>
          </ac:spMkLst>
        </pc:spChg>
        <pc:spChg chg="add mod">
          <ac:chgData name="Abdessamad Derraz" userId="4c6d9526346a9ae3" providerId="LiveId" clId="{BE2978C2-303F-416D-B1C8-80E307FEDC23}" dt="2021-11-27T12:57:36.278" v="20983"/>
          <ac:spMkLst>
            <pc:docMk/>
            <pc:sldMk cId="809493773" sldId="340"/>
            <ac:spMk id="10" creationId="{8B5BCE75-113D-4964-8E54-63491C1A8AE5}"/>
          </ac:spMkLst>
        </pc:spChg>
        <pc:spChg chg="del replST">
          <ac:chgData name="Abdessamad Derraz" userId="4c6d9526346a9ae3" providerId="LiveId" clId="{BE2978C2-303F-416D-B1C8-80E307FEDC23}" dt="2021-11-27T12:57:32.229" v="20981" actId="478"/>
          <ac:spMkLst>
            <pc:docMk/>
            <pc:sldMk cId="809493773" sldId="340"/>
            <ac:spMk id="447" creationId="{00000000-0000-0000-0000-000000000000}"/>
          </ac:spMkLst>
        </pc:spChg>
        <pc:spChg chg="del replST">
          <ac:chgData name="Abdessamad Derraz" userId="4c6d9526346a9ae3" providerId="LiveId" clId="{BE2978C2-303F-416D-B1C8-80E307FEDC23}" dt="2021-11-27T12:57:32.229" v="20981" actId="478"/>
          <ac:spMkLst>
            <pc:docMk/>
            <pc:sldMk cId="809493773" sldId="340"/>
            <ac:spMk id="456" creationId="{00000000-0000-0000-0000-000000000000}"/>
          </ac:spMkLst>
        </pc:spChg>
        <pc:spChg chg="del replST">
          <ac:chgData name="Abdessamad Derraz" userId="4c6d9526346a9ae3" providerId="LiveId" clId="{BE2978C2-303F-416D-B1C8-80E307FEDC23}" dt="2021-11-27T12:57:32.229" v="20981" actId="478"/>
          <ac:spMkLst>
            <pc:docMk/>
            <pc:sldMk cId="809493773" sldId="340"/>
            <ac:spMk id="466" creationId="{00000000-0000-0000-0000-000000000000}"/>
          </ac:spMkLst>
        </pc:spChg>
        <pc:picChg chg="add mod">
          <ac:chgData name="Abdessamad Derraz" userId="4c6d9526346a9ae3" providerId="LiveId" clId="{BE2978C2-303F-416D-B1C8-80E307FEDC23}" dt="2021-11-27T14:17:35.222" v="21391" actId="1036"/>
          <ac:picMkLst>
            <pc:docMk/>
            <pc:sldMk cId="809493773" sldId="340"/>
            <ac:picMk id="5" creationId="{A9035A29-836F-4DC5-B557-39448E35B3F3}"/>
          </ac:picMkLst>
        </pc:picChg>
        <pc:picChg chg="add mod">
          <ac:chgData name="Abdessamad Derraz" userId="4c6d9526346a9ae3" providerId="LiveId" clId="{BE2978C2-303F-416D-B1C8-80E307FEDC23}" dt="2021-11-27T14:17:35.222" v="21391" actId="1036"/>
          <ac:picMkLst>
            <pc:docMk/>
            <pc:sldMk cId="809493773" sldId="340"/>
            <ac:picMk id="7" creationId="{12147F4A-D327-4865-81D0-E9C83FDAA214}"/>
          </ac:picMkLst>
        </pc:picChg>
        <pc:cxnChg chg="add mod">
          <ac:chgData name="Abdessamad Derraz" userId="4c6d9526346a9ae3" providerId="LiveId" clId="{BE2978C2-303F-416D-B1C8-80E307FEDC23}" dt="2021-11-27T12:57:36.278" v="20983"/>
          <ac:cxnSpMkLst>
            <pc:docMk/>
            <pc:sldMk cId="809493773" sldId="340"/>
            <ac:cxnSpMk id="11" creationId="{6836BDD9-AD4F-475D-9C2A-A91D948343B0}"/>
          </ac:cxnSpMkLst>
        </pc:cxnChg>
        <pc:cxnChg chg="add mod">
          <ac:chgData name="Abdessamad Derraz" userId="4c6d9526346a9ae3" providerId="LiveId" clId="{BE2978C2-303F-416D-B1C8-80E307FEDC23}" dt="2021-11-27T14:17:44.512" v="21393" actId="13822"/>
          <ac:cxnSpMkLst>
            <pc:docMk/>
            <pc:sldMk cId="809493773" sldId="340"/>
            <ac:cxnSpMk id="13" creationId="{31701A6A-B830-4AAA-81E0-1DBAAF0F4A77}"/>
          </ac:cxnSpMkLst>
        </pc:cxnChg>
        <pc:cxnChg chg="del replST">
          <ac:chgData name="Abdessamad Derraz" userId="4c6d9526346a9ae3" providerId="LiveId" clId="{BE2978C2-303F-416D-B1C8-80E307FEDC23}" dt="2021-11-27T12:57:32.229" v="20981" actId="478"/>
          <ac:cxnSpMkLst>
            <pc:docMk/>
            <pc:sldMk cId="809493773" sldId="340"/>
            <ac:cxnSpMk id="467" creationId="{00000000-0000-0000-0000-000000000000}"/>
          </ac:cxnSpMkLst>
        </pc:cxnChg>
      </pc:sldChg>
      <pc:sldChg chg="addSp delSp modSp add mod modNotes modNotesTx">
        <pc:chgData name="Abdessamad Derraz" userId="4c6d9526346a9ae3" providerId="LiveId" clId="{BE2978C2-303F-416D-B1C8-80E307FEDC23}" dt="2021-11-27T14:20:30.562" v="21447" actId="12788"/>
        <pc:sldMkLst>
          <pc:docMk/>
          <pc:sldMk cId="1123212775" sldId="341"/>
        </pc:sldMkLst>
        <pc:spChg chg="add del mod">
          <ac:chgData name="Abdessamad Derraz" userId="4c6d9526346a9ae3" providerId="LiveId" clId="{BE2978C2-303F-416D-B1C8-80E307FEDC23}" dt="2021-11-27T12:57:46.975" v="20985" actId="478"/>
          <ac:spMkLst>
            <pc:docMk/>
            <pc:sldMk cId="1123212775" sldId="341"/>
            <ac:spMk id="5" creationId="{D113D341-E767-4451-A2AA-F60D41F18022}"/>
          </ac:spMkLst>
        </pc:spChg>
        <pc:spChg chg="add mod">
          <ac:chgData name="Abdessamad Derraz" userId="4c6d9526346a9ae3" providerId="LiveId" clId="{BE2978C2-303F-416D-B1C8-80E307FEDC23}" dt="2021-11-27T12:57:47.256" v="20986"/>
          <ac:spMkLst>
            <pc:docMk/>
            <pc:sldMk cId="1123212775" sldId="341"/>
            <ac:spMk id="10" creationId="{684D7D6D-20BF-4186-B4C1-63928D677244}"/>
          </ac:spMkLst>
        </pc:spChg>
        <pc:spChg chg="add mod">
          <ac:chgData name="Abdessamad Derraz" userId="4c6d9526346a9ae3" providerId="LiveId" clId="{BE2978C2-303F-416D-B1C8-80E307FEDC23}" dt="2021-11-27T12:57:47.256" v="20986"/>
          <ac:spMkLst>
            <pc:docMk/>
            <pc:sldMk cId="1123212775" sldId="341"/>
            <ac:spMk id="11" creationId="{9FB040FC-6067-491D-BA73-0BD0A27EE1BF}"/>
          </ac:spMkLst>
        </pc:spChg>
        <pc:spChg chg="add mod">
          <ac:chgData name="Abdessamad Derraz" userId="4c6d9526346a9ae3" providerId="LiveId" clId="{BE2978C2-303F-416D-B1C8-80E307FEDC23}" dt="2021-11-27T12:57:47.256" v="20986"/>
          <ac:spMkLst>
            <pc:docMk/>
            <pc:sldMk cId="1123212775" sldId="341"/>
            <ac:spMk id="12" creationId="{68BE46F9-C5F8-4831-B8EF-08AC319D6AD5}"/>
          </ac:spMkLst>
        </pc:spChg>
        <pc:spChg chg="del replST">
          <ac:chgData name="Abdessamad Derraz" userId="4c6d9526346a9ae3" providerId="LiveId" clId="{BE2978C2-303F-416D-B1C8-80E307FEDC23}" dt="2021-11-27T12:57:44.365" v="20984" actId="478"/>
          <ac:spMkLst>
            <pc:docMk/>
            <pc:sldMk cId="1123212775" sldId="341"/>
            <ac:spMk id="447" creationId="{00000000-0000-0000-0000-000000000000}"/>
          </ac:spMkLst>
        </pc:spChg>
        <pc:spChg chg="del replST">
          <ac:chgData name="Abdessamad Derraz" userId="4c6d9526346a9ae3" providerId="LiveId" clId="{BE2978C2-303F-416D-B1C8-80E307FEDC23}" dt="2021-11-27T12:57:44.365" v="20984" actId="478"/>
          <ac:spMkLst>
            <pc:docMk/>
            <pc:sldMk cId="1123212775" sldId="341"/>
            <ac:spMk id="456" creationId="{00000000-0000-0000-0000-000000000000}"/>
          </ac:spMkLst>
        </pc:spChg>
        <pc:spChg chg="del replST">
          <ac:chgData name="Abdessamad Derraz" userId="4c6d9526346a9ae3" providerId="LiveId" clId="{BE2978C2-303F-416D-B1C8-80E307FEDC23}" dt="2021-11-27T12:57:44.365" v="20984" actId="478"/>
          <ac:spMkLst>
            <pc:docMk/>
            <pc:sldMk cId="1123212775" sldId="341"/>
            <ac:spMk id="466" creationId="{00000000-0000-0000-0000-000000000000}"/>
          </ac:spMkLst>
        </pc:spChg>
        <pc:picChg chg="add mod replST">
          <ac:chgData name="Abdessamad Derraz" userId="4c6d9526346a9ae3" providerId="LiveId" clId="{BE2978C2-303F-416D-B1C8-80E307FEDC23}" dt="2021-11-27T14:20:30.562" v="21447" actId="12788"/>
          <ac:picMkLst>
            <pc:docMk/>
            <pc:sldMk cId="1123212775" sldId="341"/>
            <ac:picMk id="3" creationId="{3AE03C0E-BAE9-4A92-91CC-D6AEDA80E52E}"/>
          </ac:picMkLst>
        </pc:picChg>
        <pc:cxnChg chg="add mod">
          <ac:chgData name="Abdessamad Derraz" userId="4c6d9526346a9ae3" providerId="LiveId" clId="{BE2978C2-303F-416D-B1C8-80E307FEDC23}" dt="2021-11-27T12:57:47.256" v="20986"/>
          <ac:cxnSpMkLst>
            <pc:docMk/>
            <pc:sldMk cId="1123212775" sldId="341"/>
            <ac:cxnSpMk id="13" creationId="{F2B6CECA-7A9E-406B-89BD-39B8BAC4E9F8}"/>
          </ac:cxnSpMkLst>
        </pc:cxnChg>
        <pc:cxnChg chg="del replST">
          <ac:chgData name="Abdessamad Derraz" userId="4c6d9526346a9ae3" providerId="LiveId" clId="{BE2978C2-303F-416D-B1C8-80E307FEDC23}" dt="2021-11-27T12:57:44.365" v="20984" actId="478"/>
          <ac:cxnSpMkLst>
            <pc:docMk/>
            <pc:sldMk cId="1123212775" sldId="341"/>
            <ac:cxnSpMk id="467" creationId="{00000000-0000-0000-0000-000000000000}"/>
          </ac:cxnSpMkLst>
        </pc:cxnChg>
      </pc:sldChg>
      <pc:sldChg chg="addSp delSp modSp add mod modNotes modNotesTx">
        <pc:chgData name="Abdessamad Derraz" userId="4c6d9526346a9ae3" providerId="LiveId" clId="{BE2978C2-303F-416D-B1C8-80E307FEDC23}" dt="2021-11-27T14:20:40.334" v="21448" actId="12788"/>
        <pc:sldMkLst>
          <pc:docMk/>
          <pc:sldMk cId="1848938102" sldId="342"/>
        </pc:sldMkLst>
        <pc:spChg chg="add del mod">
          <ac:chgData name="Abdessamad Derraz" userId="4c6d9526346a9ae3" providerId="LiveId" clId="{BE2978C2-303F-416D-B1C8-80E307FEDC23}" dt="2021-11-27T12:57:56.121" v="20988" actId="478"/>
          <ac:spMkLst>
            <pc:docMk/>
            <pc:sldMk cId="1848938102" sldId="342"/>
            <ac:spMk id="4" creationId="{7FDAE8BF-4214-4EF5-971C-2B86660C4FBC}"/>
          </ac:spMkLst>
        </pc:spChg>
        <pc:spChg chg="add mod">
          <ac:chgData name="Abdessamad Derraz" userId="4c6d9526346a9ae3" providerId="LiveId" clId="{BE2978C2-303F-416D-B1C8-80E307FEDC23}" dt="2021-11-27T12:57:56.965" v="20989"/>
          <ac:spMkLst>
            <pc:docMk/>
            <pc:sldMk cId="1848938102" sldId="342"/>
            <ac:spMk id="10" creationId="{82065CD2-2502-4E96-A3BA-2334F1949E03}"/>
          </ac:spMkLst>
        </pc:spChg>
        <pc:spChg chg="add mod">
          <ac:chgData name="Abdessamad Derraz" userId="4c6d9526346a9ae3" providerId="LiveId" clId="{BE2978C2-303F-416D-B1C8-80E307FEDC23}" dt="2021-11-27T12:57:56.965" v="20989"/>
          <ac:spMkLst>
            <pc:docMk/>
            <pc:sldMk cId="1848938102" sldId="342"/>
            <ac:spMk id="11" creationId="{38A3A3EF-DD69-4F81-ACB8-AB95048F616F}"/>
          </ac:spMkLst>
        </pc:spChg>
        <pc:spChg chg="add mod">
          <ac:chgData name="Abdessamad Derraz" userId="4c6d9526346a9ae3" providerId="LiveId" clId="{BE2978C2-303F-416D-B1C8-80E307FEDC23}" dt="2021-11-27T12:57:56.965" v="20989"/>
          <ac:spMkLst>
            <pc:docMk/>
            <pc:sldMk cId="1848938102" sldId="342"/>
            <ac:spMk id="12" creationId="{AE73A041-A225-4EB3-9860-CF9053AAB1E3}"/>
          </ac:spMkLst>
        </pc:spChg>
        <pc:spChg chg="del replST">
          <ac:chgData name="Abdessamad Derraz" userId="4c6d9526346a9ae3" providerId="LiveId" clId="{BE2978C2-303F-416D-B1C8-80E307FEDC23}" dt="2021-11-27T12:57:53.715" v="20987" actId="478"/>
          <ac:spMkLst>
            <pc:docMk/>
            <pc:sldMk cId="1848938102" sldId="342"/>
            <ac:spMk id="447" creationId="{00000000-0000-0000-0000-000000000000}"/>
          </ac:spMkLst>
        </pc:spChg>
        <pc:spChg chg="del replST">
          <ac:chgData name="Abdessamad Derraz" userId="4c6d9526346a9ae3" providerId="LiveId" clId="{BE2978C2-303F-416D-B1C8-80E307FEDC23}" dt="2021-11-27T12:57:53.715" v="20987" actId="478"/>
          <ac:spMkLst>
            <pc:docMk/>
            <pc:sldMk cId="1848938102" sldId="342"/>
            <ac:spMk id="456" creationId="{00000000-0000-0000-0000-000000000000}"/>
          </ac:spMkLst>
        </pc:spChg>
        <pc:spChg chg="del replST">
          <ac:chgData name="Abdessamad Derraz" userId="4c6d9526346a9ae3" providerId="LiveId" clId="{BE2978C2-303F-416D-B1C8-80E307FEDC23}" dt="2021-11-27T12:57:53.715" v="20987" actId="478"/>
          <ac:spMkLst>
            <pc:docMk/>
            <pc:sldMk cId="1848938102" sldId="342"/>
            <ac:spMk id="466" creationId="{00000000-0000-0000-0000-000000000000}"/>
          </ac:spMkLst>
        </pc:spChg>
        <pc:picChg chg="del">
          <ac:chgData name="Abdessamad Derraz" userId="4c6d9526346a9ae3" providerId="LiveId" clId="{BE2978C2-303F-416D-B1C8-80E307FEDC23}" dt="2021-11-26T18:22:01.850" v="14956" actId="478"/>
          <ac:picMkLst>
            <pc:docMk/>
            <pc:sldMk cId="1848938102" sldId="342"/>
            <ac:picMk id="3" creationId="{3AE03C0E-BAE9-4A92-91CC-D6AEDA80E52E}"/>
          </ac:picMkLst>
        </pc:picChg>
        <pc:picChg chg="add mod replST">
          <ac:chgData name="Abdessamad Derraz" userId="4c6d9526346a9ae3" providerId="LiveId" clId="{BE2978C2-303F-416D-B1C8-80E307FEDC23}" dt="2021-11-27T14:20:40.334" v="21448" actId="12788"/>
          <ac:picMkLst>
            <pc:docMk/>
            <pc:sldMk cId="1848938102" sldId="342"/>
            <ac:picMk id="2050" creationId="{6614D53B-38A2-4226-BF1F-851123259F9D}"/>
          </ac:picMkLst>
        </pc:picChg>
        <pc:cxnChg chg="add mod">
          <ac:chgData name="Abdessamad Derraz" userId="4c6d9526346a9ae3" providerId="LiveId" clId="{BE2978C2-303F-416D-B1C8-80E307FEDC23}" dt="2021-11-27T12:57:56.965" v="20989"/>
          <ac:cxnSpMkLst>
            <pc:docMk/>
            <pc:sldMk cId="1848938102" sldId="342"/>
            <ac:cxnSpMk id="13" creationId="{E8B6B4ED-7FF9-4047-B0C6-F120E6873302}"/>
          </ac:cxnSpMkLst>
        </pc:cxnChg>
        <pc:cxnChg chg="del replST">
          <ac:chgData name="Abdessamad Derraz" userId="4c6d9526346a9ae3" providerId="LiveId" clId="{BE2978C2-303F-416D-B1C8-80E307FEDC23}" dt="2021-11-27T12:57:53.715" v="20987" actId="478"/>
          <ac:cxnSpMkLst>
            <pc:docMk/>
            <pc:sldMk cId="1848938102" sldId="342"/>
            <ac:cxnSpMk id="467" creationId="{00000000-0000-0000-0000-000000000000}"/>
          </ac:cxnSpMkLst>
        </pc:cxnChg>
      </pc:sldChg>
      <pc:sldChg chg="addSp delSp modSp add mod modNotes modNotesTx">
        <pc:chgData name="Abdessamad Derraz" userId="4c6d9526346a9ae3" providerId="LiveId" clId="{BE2978C2-303F-416D-B1C8-80E307FEDC23}" dt="2021-11-27T14:21:53.028" v="21477" actId="1036"/>
        <pc:sldMkLst>
          <pc:docMk/>
          <pc:sldMk cId="2507253474" sldId="343"/>
        </pc:sldMkLst>
        <pc:spChg chg="add del mod">
          <ac:chgData name="Abdessamad Derraz" userId="4c6d9526346a9ae3" providerId="LiveId" clId="{BE2978C2-303F-416D-B1C8-80E307FEDC23}" dt="2021-11-27T12:58:03.853" v="20991" actId="478"/>
          <ac:spMkLst>
            <pc:docMk/>
            <pc:sldMk cId="2507253474" sldId="343"/>
            <ac:spMk id="3" creationId="{1A766F35-5BBC-4DBC-A573-1508EBA2E1D7}"/>
          </ac:spMkLst>
        </pc:spChg>
        <pc:spChg chg="add mod">
          <ac:chgData name="Abdessamad Derraz" userId="4c6d9526346a9ae3" providerId="LiveId" clId="{BE2978C2-303F-416D-B1C8-80E307FEDC23}" dt="2021-11-27T12:58:04.482" v="20992"/>
          <ac:spMkLst>
            <pc:docMk/>
            <pc:sldMk cId="2507253474" sldId="343"/>
            <ac:spMk id="8" creationId="{5FA34D3B-E93C-4436-9289-040BFCC29628}"/>
          </ac:spMkLst>
        </pc:spChg>
        <pc:spChg chg="add mod">
          <ac:chgData name="Abdessamad Derraz" userId="4c6d9526346a9ae3" providerId="LiveId" clId="{BE2978C2-303F-416D-B1C8-80E307FEDC23}" dt="2021-11-27T12:58:04.482" v="20992"/>
          <ac:spMkLst>
            <pc:docMk/>
            <pc:sldMk cId="2507253474" sldId="343"/>
            <ac:spMk id="9" creationId="{8B09B7DD-985C-4EDA-9F1E-07068120FACF}"/>
          </ac:spMkLst>
        </pc:spChg>
        <pc:spChg chg="add mod">
          <ac:chgData name="Abdessamad Derraz" userId="4c6d9526346a9ae3" providerId="LiveId" clId="{BE2978C2-303F-416D-B1C8-80E307FEDC23}" dt="2021-11-27T12:58:04.482" v="20992"/>
          <ac:spMkLst>
            <pc:docMk/>
            <pc:sldMk cId="2507253474" sldId="343"/>
            <ac:spMk id="10" creationId="{698D410E-0D32-4F4D-8AB8-85C0A722D61E}"/>
          </ac:spMkLst>
        </pc:spChg>
        <pc:spChg chg="del replST">
          <ac:chgData name="Abdessamad Derraz" userId="4c6d9526346a9ae3" providerId="LiveId" clId="{BE2978C2-303F-416D-B1C8-80E307FEDC23}" dt="2021-11-27T12:58:01.225" v="20990" actId="478"/>
          <ac:spMkLst>
            <pc:docMk/>
            <pc:sldMk cId="2507253474" sldId="343"/>
            <ac:spMk id="447" creationId="{00000000-0000-0000-0000-000000000000}"/>
          </ac:spMkLst>
        </pc:spChg>
        <pc:spChg chg="del replST">
          <ac:chgData name="Abdessamad Derraz" userId="4c6d9526346a9ae3" providerId="LiveId" clId="{BE2978C2-303F-416D-B1C8-80E307FEDC23}" dt="2021-11-27T12:58:01.225" v="20990" actId="478"/>
          <ac:spMkLst>
            <pc:docMk/>
            <pc:sldMk cId="2507253474" sldId="343"/>
            <ac:spMk id="456" creationId="{00000000-0000-0000-0000-000000000000}"/>
          </ac:spMkLst>
        </pc:spChg>
        <pc:spChg chg="del replST">
          <ac:chgData name="Abdessamad Derraz" userId="4c6d9526346a9ae3" providerId="LiveId" clId="{BE2978C2-303F-416D-B1C8-80E307FEDC23}" dt="2021-11-27T12:58:01.225" v="20990" actId="478"/>
          <ac:spMkLst>
            <pc:docMk/>
            <pc:sldMk cId="2507253474" sldId="343"/>
            <ac:spMk id="466" creationId="{00000000-0000-0000-0000-000000000000}"/>
          </ac:spMkLst>
        </pc:spChg>
        <pc:picChg chg="add mod">
          <ac:chgData name="Abdessamad Derraz" userId="4c6d9526346a9ae3" providerId="LiveId" clId="{BE2978C2-303F-416D-B1C8-80E307FEDC23}" dt="2021-11-27T14:21:53.028" v="21477" actId="1036"/>
          <ac:picMkLst>
            <pc:docMk/>
            <pc:sldMk cId="2507253474" sldId="343"/>
            <ac:picMk id="5" creationId="{17F588AE-E61F-4E65-98AD-047C26E6E7C5}"/>
          </ac:picMkLst>
        </pc:picChg>
        <pc:cxnChg chg="add mod">
          <ac:chgData name="Abdessamad Derraz" userId="4c6d9526346a9ae3" providerId="LiveId" clId="{BE2978C2-303F-416D-B1C8-80E307FEDC23}" dt="2021-11-27T12:58:04.482" v="20992"/>
          <ac:cxnSpMkLst>
            <pc:docMk/>
            <pc:sldMk cId="2507253474" sldId="343"/>
            <ac:cxnSpMk id="11" creationId="{31E2005E-F980-4E13-8129-F2B03109B6BC}"/>
          </ac:cxnSpMkLst>
        </pc:cxnChg>
        <pc:cxnChg chg="del replST">
          <ac:chgData name="Abdessamad Derraz" userId="4c6d9526346a9ae3" providerId="LiveId" clId="{BE2978C2-303F-416D-B1C8-80E307FEDC23}" dt="2021-11-27T12:58:01.225" v="20990" actId="478"/>
          <ac:cxnSpMkLst>
            <pc:docMk/>
            <pc:sldMk cId="2507253474" sldId="343"/>
            <ac:cxnSpMk id="467" creationId="{00000000-0000-0000-0000-000000000000}"/>
          </ac:cxnSpMkLst>
        </pc:cxnChg>
      </pc:sldChg>
      <pc:sldChg chg="addSp delSp modSp add mod modNotes modNotesTx">
        <pc:chgData name="Abdessamad Derraz" userId="4c6d9526346a9ae3" providerId="LiveId" clId="{BE2978C2-303F-416D-B1C8-80E307FEDC23}" dt="2021-11-27T14:22:53.152" v="21478" actId="22"/>
        <pc:sldMkLst>
          <pc:docMk/>
          <pc:sldMk cId="3189931170" sldId="344"/>
        </pc:sldMkLst>
        <pc:spChg chg="add del mod">
          <ac:chgData name="Abdessamad Derraz" userId="4c6d9526346a9ae3" providerId="LiveId" clId="{BE2978C2-303F-416D-B1C8-80E307FEDC23}" dt="2021-11-27T12:58:16.999" v="20997" actId="478"/>
          <ac:spMkLst>
            <pc:docMk/>
            <pc:sldMk cId="3189931170" sldId="344"/>
            <ac:spMk id="3" creationId="{C2C8A112-0099-4CE0-A659-24D38F8F3756}"/>
          </ac:spMkLst>
        </pc:spChg>
        <pc:spChg chg="add del mod">
          <ac:chgData name="Abdessamad Derraz" userId="4c6d9526346a9ae3" providerId="LiveId" clId="{BE2978C2-303F-416D-B1C8-80E307FEDC23}" dt="2021-11-27T12:58:15.078" v="20996" actId="478"/>
          <ac:spMkLst>
            <pc:docMk/>
            <pc:sldMk cId="3189931170" sldId="344"/>
            <ac:spMk id="8" creationId="{E36448BE-E307-4983-A06B-F2571AAD4E56}"/>
          </ac:spMkLst>
        </pc:spChg>
        <pc:spChg chg="add del mod">
          <ac:chgData name="Abdessamad Derraz" userId="4c6d9526346a9ae3" providerId="LiveId" clId="{BE2978C2-303F-416D-B1C8-80E307FEDC23}" dt="2021-11-27T12:58:15.078" v="20996" actId="478"/>
          <ac:spMkLst>
            <pc:docMk/>
            <pc:sldMk cId="3189931170" sldId="344"/>
            <ac:spMk id="9" creationId="{1E5CA5E6-09E7-4EFA-9AB5-EF4BACC46D24}"/>
          </ac:spMkLst>
        </pc:spChg>
        <pc:spChg chg="add del mod">
          <ac:chgData name="Abdessamad Derraz" userId="4c6d9526346a9ae3" providerId="LiveId" clId="{BE2978C2-303F-416D-B1C8-80E307FEDC23}" dt="2021-11-27T12:58:15.078" v="20996" actId="478"/>
          <ac:spMkLst>
            <pc:docMk/>
            <pc:sldMk cId="3189931170" sldId="344"/>
            <ac:spMk id="10" creationId="{7077EA7C-5EA8-488F-95AF-93259A6BAC47}"/>
          </ac:spMkLst>
        </pc:spChg>
        <pc:spChg chg="add mod">
          <ac:chgData name="Abdessamad Derraz" userId="4c6d9526346a9ae3" providerId="LiveId" clId="{BE2978C2-303F-416D-B1C8-80E307FEDC23}" dt="2021-11-27T12:58:17.293" v="20998"/>
          <ac:spMkLst>
            <pc:docMk/>
            <pc:sldMk cId="3189931170" sldId="344"/>
            <ac:spMk id="12" creationId="{ACDCCB8B-2200-4B0E-A01F-1A8DD82E6760}"/>
          </ac:spMkLst>
        </pc:spChg>
        <pc:spChg chg="add mod">
          <ac:chgData name="Abdessamad Derraz" userId="4c6d9526346a9ae3" providerId="LiveId" clId="{BE2978C2-303F-416D-B1C8-80E307FEDC23}" dt="2021-11-27T12:58:17.293" v="20998"/>
          <ac:spMkLst>
            <pc:docMk/>
            <pc:sldMk cId="3189931170" sldId="344"/>
            <ac:spMk id="13" creationId="{8945A712-1742-4859-A412-8107AA50AC0F}"/>
          </ac:spMkLst>
        </pc:spChg>
        <pc:spChg chg="add mod">
          <ac:chgData name="Abdessamad Derraz" userId="4c6d9526346a9ae3" providerId="LiveId" clId="{BE2978C2-303F-416D-B1C8-80E307FEDC23}" dt="2021-11-27T12:58:17.293" v="20998"/>
          <ac:spMkLst>
            <pc:docMk/>
            <pc:sldMk cId="3189931170" sldId="344"/>
            <ac:spMk id="14" creationId="{50F32A1E-9EC7-4521-B86C-3E018319E590}"/>
          </ac:spMkLst>
        </pc:spChg>
        <pc:spChg chg="del replST">
          <ac:chgData name="Abdessamad Derraz" userId="4c6d9526346a9ae3" providerId="LiveId" clId="{BE2978C2-303F-416D-B1C8-80E307FEDC23}" dt="2021-11-27T12:58:13.117" v="20994" actId="478"/>
          <ac:spMkLst>
            <pc:docMk/>
            <pc:sldMk cId="3189931170" sldId="344"/>
            <ac:spMk id="447" creationId="{00000000-0000-0000-0000-000000000000}"/>
          </ac:spMkLst>
        </pc:spChg>
        <pc:spChg chg="del replST">
          <ac:chgData name="Abdessamad Derraz" userId="4c6d9526346a9ae3" providerId="LiveId" clId="{BE2978C2-303F-416D-B1C8-80E307FEDC23}" dt="2021-11-27T12:58:09.369" v="20993" actId="478"/>
          <ac:spMkLst>
            <pc:docMk/>
            <pc:sldMk cId="3189931170" sldId="344"/>
            <ac:spMk id="456" creationId="{00000000-0000-0000-0000-000000000000}"/>
          </ac:spMkLst>
        </pc:spChg>
        <pc:spChg chg="del replST">
          <ac:chgData name="Abdessamad Derraz" userId="4c6d9526346a9ae3" providerId="LiveId" clId="{BE2978C2-303F-416D-B1C8-80E307FEDC23}" dt="2021-11-27T12:58:09.369" v="20993" actId="478"/>
          <ac:spMkLst>
            <pc:docMk/>
            <pc:sldMk cId="3189931170" sldId="344"/>
            <ac:spMk id="466" creationId="{00000000-0000-0000-0000-000000000000}"/>
          </ac:spMkLst>
        </pc:spChg>
        <pc:picChg chg="add">
          <ac:chgData name="Abdessamad Derraz" userId="4c6d9526346a9ae3" providerId="LiveId" clId="{BE2978C2-303F-416D-B1C8-80E307FEDC23}" dt="2021-11-27T14:22:53.152" v="21478" actId="22"/>
          <ac:picMkLst>
            <pc:docMk/>
            <pc:sldMk cId="3189931170" sldId="344"/>
            <ac:picMk id="5" creationId="{44C86C14-3B1F-4D73-9D3B-0B2CB3E94069}"/>
          </ac:picMkLst>
        </pc:picChg>
        <pc:cxnChg chg="add del mod">
          <ac:chgData name="Abdessamad Derraz" userId="4c6d9526346a9ae3" providerId="LiveId" clId="{BE2978C2-303F-416D-B1C8-80E307FEDC23}" dt="2021-11-27T12:58:15.078" v="20996" actId="478"/>
          <ac:cxnSpMkLst>
            <pc:docMk/>
            <pc:sldMk cId="3189931170" sldId="344"/>
            <ac:cxnSpMk id="11" creationId="{B024CDD9-1FF9-4155-B301-319B806B3BEE}"/>
          </ac:cxnSpMkLst>
        </pc:cxnChg>
        <pc:cxnChg chg="add mod">
          <ac:chgData name="Abdessamad Derraz" userId="4c6d9526346a9ae3" providerId="LiveId" clId="{BE2978C2-303F-416D-B1C8-80E307FEDC23}" dt="2021-11-27T12:58:17.293" v="20998"/>
          <ac:cxnSpMkLst>
            <pc:docMk/>
            <pc:sldMk cId="3189931170" sldId="344"/>
            <ac:cxnSpMk id="15" creationId="{889E4915-F30A-4DD3-A7EE-EB73039C184C}"/>
          </ac:cxnSpMkLst>
        </pc:cxnChg>
        <pc:cxnChg chg="del replST">
          <ac:chgData name="Abdessamad Derraz" userId="4c6d9526346a9ae3" providerId="LiveId" clId="{BE2978C2-303F-416D-B1C8-80E307FEDC23}" dt="2021-11-27T12:58:09.369" v="20993" actId="478"/>
          <ac:cxnSpMkLst>
            <pc:docMk/>
            <pc:sldMk cId="3189931170" sldId="344"/>
            <ac:cxnSpMk id="467" creationId="{00000000-0000-0000-0000-000000000000}"/>
          </ac:cxnSpMkLst>
        </pc:cxnChg>
      </pc:sldChg>
      <pc:sldChg chg="addSp delSp modSp add mod modNotesTx">
        <pc:chgData name="Abdessamad Derraz" userId="4c6d9526346a9ae3" providerId="LiveId" clId="{BE2978C2-303F-416D-B1C8-80E307FEDC23}" dt="2021-11-27T14:23:15.119" v="21506" actId="1036"/>
        <pc:sldMkLst>
          <pc:docMk/>
          <pc:sldMk cId="2412229267" sldId="345"/>
        </pc:sldMkLst>
        <pc:spChg chg="add del mod">
          <ac:chgData name="Abdessamad Derraz" userId="4c6d9526346a9ae3" providerId="LiveId" clId="{BE2978C2-303F-416D-B1C8-80E307FEDC23}" dt="2021-11-27T12:58:26.769" v="21001" actId="478"/>
          <ac:spMkLst>
            <pc:docMk/>
            <pc:sldMk cId="2412229267" sldId="345"/>
            <ac:spMk id="3" creationId="{8BF361EA-5748-40E9-9FA9-9360EE766EA1}"/>
          </ac:spMkLst>
        </pc:spChg>
        <pc:spChg chg="add mod">
          <ac:chgData name="Abdessamad Derraz" userId="4c6d9526346a9ae3" providerId="LiveId" clId="{BE2978C2-303F-416D-B1C8-80E307FEDC23}" dt="2021-11-27T12:58:27.101" v="21002"/>
          <ac:spMkLst>
            <pc:docMk/>
            <pc:sldMk cId="2412229267" sldId="345"/>
            <ac:spMk id="8" creationId="{F1FD9AD0-7A67-4E5F-A699-956412B4FB21}"/>
          </ac:spMkLst>
        </pc:spChg>
        <pc:spChg chg="add mod">
          <ac:chgData name="Abdessamad Derraz" userId="4c6d9526346a9ae3" providerId="LiveId" clId="{BE2978C2-303F-416D-B1C8-80E307FEDC23}" dt="2021-11-27T12:58:27.101" v="21002"/>
          <ac:spMkLst>
            <pc:docMk/>
            <pc:sldMk cId="2412229267" sldId="345"/>
            <ac:spMk id="9" creationId="{3AE750F4-7948-4D0E-AB6E-70EF1FAF4C73}"/>
          </ac:spMkLst>
        </pc:spChg>
        <pc:spChg chg="add mod">
          <ac:chgData name="Abdessamad Derraz" userId="4c6d9526346a9ae3" providerId="LiveId" clId="{BE2978C2-303F-416D-B1C8-80E307FEDC23}" dt="2021-11-27T12:58:27.101" v="21002"/>
          <ac:spMkLst>
            <pc:docMk/>
            <pc:sldMk cId="2412229267" sldId="345"/>
            <ac:spMk id="10" creationId="{7F742CCE-A6E9-43BE-865E-571E30700703}"/>
          </ac:spMkLst>
        </pc:spChg>
        <pc:spChg chg="del replST">
          <ac:chgData name="Abdessamad Derraz" userId="4c6d9526346a9ae3" providerId="LiveId" clId="{BE2978C2-303F-416D-B1C8-80E307FEDC23}" dt="2021-11-27T12:58:25.139" v="21000" actId="478"/>
          <ac:spMkLst>
            <pc:docMk/>
            <pc:sldMk cId="2412229267" sldId="345"/>
            <ac:spMk id="447" creationId="{00000000-0000-0000-0000-000000000000}"/>
          </ac:spMkLst>
        </pc:spChg>
        <pc:spChg chg="del replST">
          <ac:chgData name="Abdessamad Derraz" userId="4c6d9526346a9ae3" providerId="LiveId" clId="{BE2978C2-303F-416D-B1C8-80E307FEDC23}" dt="2021-11-27T12:58:21.901" v="20999" actId="478"/>
          <ac:spMkLst>
            <pc:docMk/>
            <pc:sldMk cId="2412229267" sldId="345"/>
            <ac:spMk id="456" creationId="{00000000-0000-0000-0000-000000000000}"/>
          </ac:spMkLst>
        </pc:spChg>
        <pc:spChg chg="del replST">
          <ac:chgData name="Abdessamad Derraz" userId="4c6d9526346a9ae3" providerId="LiveId" clId="{BE2978C2-303F-416D-B1C8-80E307FEDC23}" dt="2021-11-27T12:58:21.901" v="20999" actId="478"/>
          <ac:spMkLst>
            <pc:docMk/>
            <pc:sldMk cId="2412229267" sldId="345"/>
            <ac:spMk id="466" creationId="{00000000-0000-0000-0000-000000000000}"/>
          </ac:spMkLst>
        </pc:spChg>
        <pc:picChg chg="add mod">
          <ac:chgData name="Abdessamad Derraz" userId="4c6d9526346a9ae3" providerId="LiveId" clId="{BE2978C2-303F-416D-B1C8-80E307FEDC23}" dt="2021-11-27T14:23:15.119" v="21506" actId="1036"/>
          <ac:picMkLst>
            <pc:docMk/>
            <pc:sldMk cId="2412229267" sldId="345"/>
            <ac:picMk id="5" creationId="{785A91C4-1BE1-4A88-AC82-B89CAFED2A9B}"/>
          </ac:picMkLst>
        </pc:picChg>
        <pc:cxnChg chg="add mod">
          <ac:chgData name="Abdessamad Derraz" userId="4c6d9526346a9ae3" providerId="LiveId" clId="{BE2978C2-303F-416D-B1C8-80E307FEDC23}" dt="2021-11-27T12:58:27.101" v="21002"/>
          <ac:cxnSpMkLst>
            <pc:docMk/>
            <pc:sldMk cId="2412229267" sldId="345"/>
            <ac:cxnSpMk id="11" creationId="{33A14DC2-5BE6-460E-83C9-E72204252908}"/>
          </ac:cxnSpMkLst>
        </pc:cxnChg>
        <pc:cxnChg chg="del replST">
          <ac:chgData name="Abdessamad Derraz" userId="4c6d9526346a9ae3" providerId="LiveId" clId="{BE2978C2-303F-416D-B1C8-80E307FEDC23}" dt="2021-11-27T12:58:21.901" v="20999" actId="478"/>
          <ac:cxnSpMkLst>
            <pc:docMk/>
            <pc:sldMk cId="2412229267" sldId="345"/>
            <ac:cxnSpMk id="467" creationId="{00000000-0000-0000-0000-000000000000}"/>
          </ac:cxnSpMkLst>
        </pc:cxnChg>
      </pc:sldChg>
      <pc:sldChg chg="addSp delSp modSp add mod modNotes modNotesTx">
        <pc:chgData name="Abdessamad Derraz" userId="4c6d9526346a9ae3" providerId="LiveId" clId="{BE2978C2-303F-416D-B1C8-80E307FEDC23}" dt="2021-11-27T14:23:34.010" v="21510" actId="12788"/>
        <pc:sldMkLst>
          <pc:docMk/>
          <pc:sldMk cId="430916217" sldId="346"/>
        </pc:sldMkLst>
        <pc:spChg chg="add del mod">
          <ac:chgData name="Abdessamad Derraz" userId="4c6d9526346a9ae3" providerId="LiveId" clId="{BE2978C2-303F-416D-B1C8-80E307FEDC23}" dt="2021-11-27T12:58:38.648" v="21006" actId="478"/>
          <ac:spMkLst>
            <pc:docMk/>
            <pc:sldMk cId="430916217" sldId="346"/>
            <ac:spMk id="3" creationId="{E88557FF-12D4-4C29-BCDC-32C17C7ECB23}"/>
          </ac:spMkLst>
        </pc:spChg>
        <pc:spChg chg="add del mod">
          <ac:chgData name="Abdessamad Derraz" userId="4c6d9526346a9ae3" providerId="LiveId" clId="{BE2978C2-303F-416D-B1C8-80E307FEDC23}" dt="2021-11-27T12:58:31.881" v="21004" actId="478"/>
          <ac:spMkLst>
            <pc:docMk/>
            <pc:sldMk cId="430916217" sldId="346"/>
            <ac:spMk id="6" creationId="{C56B4011-ABE9-43EA-8B63-F45EA1E3F4EB}"/>
          </ac:spMkLst>
        </pc:spChg>
        <pc:spChg chg="add del mod">
          <ac:chgData name="Abdessamad Derraz" userId="4c6d9526346a9ae3" providerId="LiveId" clId="{BE2978C2-303F-416D-B1C8-80E307FEDC23}" dt="2021-11-27T12:58:31.881" v="21004" actId="478"/>
          <ac:spMkLst>
            <pc:docMk/>
            <pc:sldMk cId="430916217" sldId="346"/>
            <ac:spMk id="7" creationId="{2EB557C6-1B7B-47D1-A00C-53BCBF598C1A}"/>
          </ac:spMkLst>
        </pc:spChg>
        <pc:spChg chg="add del mod">
          <ac:chgData name="Abdessamad Derraz" userId="4c6d9526346a9ae3" providerId="LiveId" clId="{BE2978C2-303F-416D-B1C8-80E307FEDC23}" dt="2021-11-27T12:58:31.881" v="21004" actId="478"/>
          <ac:spMkLst>
            <pc:docMk/>
            <pc:sldMk cId="430916217" sldId="346"/>
            <ac:spMk id="8" creationId="{47021444-59F6-49CD-94C2-4F148399EA88}"/>
          </ac:spMkLst>
        </pc:spChg>
        <pc:spChg chg="add mod">
          <ac:chgData name="Abdessamad Derraz" userId="4c6d9526346a9ae3" providerId="LiveId" clId="{BE2978C2-303F-416D-B1C8-80E307FEDC23}" dt="2021-11-27T12:58:39.067" v="21007"/>
          <ac:spMkLst>
            <pc:docMk/>
            <pc:sldMk cId="430916217" sldId="346"/>
            <ac:spMk id="12" creationId="{B6F7E8C7-764A-408E-9E27-F58D9AF96584}"/>
          </ac:spMkLst>
        </pc:spChg>
        <pc:spChg chg="add mod">
          <ac:chgData name="Abdessamad Derraz" userId="4c6d9526346a9ae3" providerId="LiveId" clId="{BE2978C2-303F-416D-B1C8-80E307FEDC23}" dt="2021-11-27T12:58:39.067" v="21007"/>
          <ac:spMkLst>
            <pc:docMk/>
            <pc:sldMk cId="430916217" sldId="346"/>
            <ac:spMk id="13" creationId="{46C8300E-8133-43F4-A661-A5C2039F568B}"/>
          </ac:spMkLst>
        </pc:spChg>
        <pc:spChg chg="add mod">
          <ac:chgData name="Abdessamad Derraz" userId="4c6d9526346a9ae3" providerId="LiveId" clId="{BE2978C2-303F-416D-B1C8-80E307FEDC23}" dt="2021-11-27T12:58:39.067" v="21007"/>
          <ac:spMkLst>
            <pc:docMk/>
            <pc:sldMk cId="430916217" sldId="346"/>
            <ac:spMk id="14" creationId="{BE1446C3-3EA1-48CA-A716-DAB05B10564B}"/>
          </ac:spMkLst>
        </pc:spChg>
        <pc:spChg chg="del replST">
          <ac:chgData name="Abdessamad Derraz" userId="4c6d9526346a9ae3" providerId="LiveId" clId="{BE2978C2-303F-416D-B1C8-80E307FEDC23}" dt="2021-11-27T12:58:36.125" v="21005" actId="478"/>
          <ac:spMkLst>
            <pc:docMk/>
            <pc:sldMk cId="430916217" sldId="346"/>
            <ac:spMk id="447" creationId="{00000000-0000-0000-0000-000000000000}"/>
          </ac:spMkLst>
        </pc:spChg>
        <pc:spChg chg="del replST">
          <ac:chgData name="Abdessamad Derraz" userId="4c6d9526346a9ae3" providerId="LiveId" clId="{BE2978C2-303F-416D-B1C8-80E307FEDC23}" dt="2021-11-27T12:58:36.125" v="21005" actId="478"/>
          <ac:spMkLst>
            <pc:docMk/>
            <pc:sldMk cId="430916217" sldId="346"/>
            <ac:spMk id="456" creationId="{00000000-0000-0000-0000-000000000000}"/>
          </ac:spMkLst>
        </pc:spChg>
        <pc:spChg chg="del replST">
          <ac:chgData name="Abdessamad Derraz" userId="4c6d9526346a9ae3" providerId="LiveId" clId="{BE2978C2-303F-416D-B1C8-80E307FEDC23}" dt="2021-11-27T12:58:36.125" v="21005" actId="478"/>
          <ac:spMkLst>
            <pc:docMk/>
            <pc:sldMk cId="430916217" sldId="346"/>
            <ac:spMk id="466" creationId="{00000000-0000-0000-0000-000000000000}"/>
          </ac:spMkLst>
        </pc:spChg>
        <pc:picChg chg="add mod">
          <ac:chgData name="Abdessamad Derraz" userId="4c6d9526346a9ae3" providerId="LiveId" clId="{BE2978C2-303F-416D-B1C8-80E307FEDC23}" dt="2021-11-27T14:23:34.010" v="21510" actId="12788"/>
          <ac:picMkLst>
            <pc:docMk/>
            <pc:sldMk cId="430916217" sldId="346"/>
            <ac:picMk id="14338" creationId="{EB5A0B66-E425-4292-94DD-C1CC65F7213E}"/>
          </ac:picMkLst>
        </pc:picChg>
        <pc:cxnChg chg="add del mod">
          <ac:chgData name="Abdessamad Derraz" userId="4c6d9526346a9ae3" providerId="LiveId" clId="{BE2978C2-303F-416D-B1C8-80E307FEDC23}" dt="2021-11-27T12:58:31.881" v="21004" actId="478"/>
          <ac:cxnSpMkLst>
            <pc:docMk/>
            <pc:sldMk cId="430916217" sldId="346"/>
            <ac:cxnSpMk id="9" creationId="{4D54F101-FC4D-48F8-9139-FE6C4A032B09}"/>
          </ac:cxnSpMkLst>
        </pc:cxnChg>
        <pc:cxnChg chg="add mod">
          <ac:chgData name="Abdessamad Derraz" userId="4c6d9526346a9ae3" providerId="LiveId" clId="{BE2978C2-303F-416D-B1C8-80E307FEDC23}" dt="2021-11-27T12:58:39.067" v="21007"/>
          <ac:cxnSpMkLst>
            <pc:docMk/>
            <pc:sldMk cId="430916217" sldId="346"/>
            <ac:cxnSpMk id="15" creationId="{C06E9460-22FE-417B-8E27-9A8ED18A7ABF}"/>
          </ac:cxnSpMkLst>
        </pc:cxnChg>
        <pc:cxnChg chg="del replST">
          <ac:chgData name="Abdessamad Derraz" userId="4c6d9526346a9ae3" providerId="LiveId" clId="{BE2978C2-303F-416D-B1C8-80E307FEDC23}" dt="2021-11-27T12:58:36.125" v="21005" actId="478"/>
          <ac:cxnSpMkLst>
            <pc:docMk/>
            <pc:sldMk cId="430916217" sldId="346"/>
            <ac:cxnSpMk id="467" creationId="{00000000-0000-0000-0000-000000000000}"/>
          </ac:cxnSpMkLst>
        </pc:cxnChg>
      </pc:sldChg>
      <pc:sldChg chg="addSp delSp modSp add mod modNotes modNotesTx">
        <pc:chgData name="Abdessamad Derraz" userId="4c6d9526346a9ae3" providerId="LiveId" clId="{BE2978C2-303F-416D-B1C8-80E307FEDC23}" dt="2021-11-27T14:27:01.474" v="21557" actId="13822"/>
        <pc:sldMkLst>
          <pc:docMk/>
          <pc:sldMk cId="3942691427" sldId="347"/>
        </pc:sldMkLst>
        <pc:spChg chg="add del mod">
          <ac:chgData name="Abdessamad Derraz" userId="4c6d9526346a9ae3" providerId="LiveId" clId="{BE2978C2-303F-416D-B1C8-80E307FEDC23}" dt="2021-11-27T12:58:48.638" v="21009" actId="478"/>
          <ac:spMkLst>
            <pc:docMk/>
            <pc:sldMk cId="3942691427" sldId="347"/>
            <ac:spMk id="3" creationId="{CEB304D0-612A-493E-A495-E9939F737AF2}"/>
          </ac:spMkLst>
        </pc:spChg>
        <pc:spChg chg="add mod">
          <ac:chgData name="Abdessamad Derraz" userId="4c6d9526346a9ae3" providerId="LiveId" clId="{BE2978C2-303F-416D-B1C8-80E307FEDC23}" dt="2021-11-27T12:58:49.147" v="21010"/>
          <ac:spMkLst>
            <pc:docMk/>
            <pc:sldMk cId="3942691427" sldId="347"/>
            <ac:spMk id="8" creationId="{48B66CCF-F797-4D58-86C8-BEA9AFFD26F9}"/>
          </ac:spMkLst>
        </pc:spChg>
        <pc:spChg chg="add mod">
          <ac:chgData name="Abdessamad Derraz" userId="4c6d9526346a9ae3" providerId="LiveId" clId="{BE2978C2-303F-416D-B1C8-80E307FEDC23}" dt="2021-11-27T12:58:49.147" v="21010"/>
          <ac:spMkLst>
            <pc:docMk/>
            <pc:sldMk cId="3942691427" sldId="347"/>
            <ac:spMk id="9" creationId="{9273BAAE-EE54-4D02-B9EA-ADCBAB33FCFB}"/>
          </ac:spMkLst>
        </pc:spChg>
        <pc:spChg chg="add mod">
          <ac:chgData name="Abdessamad Derraz" userId="4c6d9526346a9ae3" providerId="LiveId" clId="{BE2978C2-303F-416D-B1C8-80E307FEDC23}" dt="2021-11-27T12:58:49.147" v="21010"/>
          <ac:spMkLst>
            <pc:docMk/>
            <pc:sldMk cId="3942691427" sldId="347"/>
            <ac:spMk id="10" creationId="{9BE23367-8A37-4B30-AADD-2C85637F7849}"/>
          </ac:spMkLst>
        </pc:spChg>
        <pc:spChg chg="del replST">
          <ac:chgData name="Abdessamad Derraz" userId="4c6d9526346a9ae3" providerId="LiveId" clId="{BE2978C2-303F-416D-B1C8-80E307FEDC23}" dt="2021-11-27T12:58:46.397" v="21008" actId="478"/>
          <ac:spMkLst>
            <pc:docMk/>
            <pc:sldMk cId="3942691427" sldId="347"/>
            <ac:spMk id="447" creationId="{00000000-0000-0000-0000-000000000000}"/>
          </ac:spMkLst>
        </pc:spChg>
        <pc:spChg chg="del replST">
          <ac:chgData name="Abdessamad Derraz" userId="4c6d9526346a9ae3" providerId="LiveId" clId="{BE2978C2-303F-416D-B1C8-80E307FEDC23}" dt="2021-11-27T12:58:46.397" v="21008" actId="478"/>
          <ac:spMkLst>
            <pc:docMk/>
            <pc:sldMk cId="3942691427" sldId="347"/>
            <ac:spMk id="456" creationId="{00000000-0000-0000-0000-000000000000}"/>
          </ac:spMkLst>
        </pc:spChg>
        <pc:spChg chg="del replST">
          <ac:chgData name="Abdessamad Derraz" userId="4c6d9526346a9ae3" providerId="LiveId" clId="{BE2978C2-303F-416D-B1C8-80E307FEDC23}" dt="2021-11-27T12:58:46.397" v="21008" actId="478"/>
          <ac:spMkLst>
            <pc:docMk/>
            <pc:sldMk cId="3942691427" sldId="347"/>
            <ac:spMk id="466" creationId="{00000000-0000-0000-0000-000000000000}"/>
          </ac:spMkLst>
        </pc:spChg>
        <pc:picChg chg="add mod">
          <ac:chgData name="Abdessamad Derraz" userId="4c6d9526346a9ae3" providerId="LiveId" clId="{BE2978C2-303F-416D-B1C8-80E307FEDC23}" dt="2021-11-27T14:26:53.904" v="21555" actId="1036"/>
          <ac:picMkLst>
            <pc:docMk/>
            <pc:sldMk cId="3942691427" sldId="347"/>
            <ac:picMk id="5" creationId="{24229D76-9093-4C56-8FAC-A1ECB4FE5266}"/>
          </ac:picMkLst>
        </pc:picChg>
        <pc:picChg chg="add mod">
          <ac:chgData name="Abdessamad Derraz" userId="4c6d9526346a9ae3" providerId="LiveId" clId="{BE2978C2-303F-416D-B1C8-80E307FEDC23}" dt="2021-11-27T14:26:53.904" v="21555" actId="1036"/>
          <ac:picMkLst>
            <pc:docMk/>
            <pc:sldMk cId="3942691427" sldId="347"/>
            <ac:picMk id="7" creationId="{B1ED1BCD-862B-4002-9615-15BB88603C80}"/>
          </ac:picMkLst>
        </pc:picChg>
        <pc:cxnChg chg="add mod">
          <ac:chgData name="Abdessamad Derraz" userId="4c6d9526346a9ae3" providerId="LiveId" clId="{BE2978C2-303F-416D-B1C8-80E307FEDC23}" dt="2021-11-27T12:58:49.147" v="21010"/>
          <ac:cxnSpMkLst>
            <pc:docMk/>
            <pc:sldMk cId="3942691427" sldId="347"/>
            <ac:cxnSpMk id="11" creationId="{9E33FA3F-281E-4F9A-8041-E99A8C90E961}"/>
          </ac:cxnSpMkLst>
        </pc:cxnChg>
        <pc:cxnChg chg="add mod">
          <ac:chgData name="Abdessamad Derraz" userId="4c6d9526346a9ae3" providerId="LiveId" clId="{BE2978C2-303F-416D-B1C8-80E307FEDC23}" dt="2021-11-27T14:27:01.474" v="21557" actId="13822"/>
          <ac:cxnSpMkLst>
            <pc:docMk/>
            <pc:sldMk cId="3942691427" sldId="347"/>
            <ac:cxnSpMk id="13" creationId="{F713F883-925C-4D6C-AED9-36F0C8F3C973}"/>
          </ac:cxnSpMkLst>
        </pc:cxnChg>
        <pc:cxnChg chg="del replST">
          <ac:chgData name="Abdessamad Derraz" userId="4c6d9526346a9ae3" providerId="LiveId" clId="{BE2978C2-303F-416D-B1C8-80E307FEDC23}" dt="2021-11-27T12:58:46.397" v="21008" actId="478"/>
          <ac:cxnSpMkLst>
            <pc:docMk/>
            <pc:sldMk cId="3942691427" sldId="347"/>
            <ac:cxnSpMk id="467" creationId="{00000000-0000-0000-0000-000000000000}"/>
          </ac:cxnSpMkLst>
        </pc:cxnChg>
      </pc:sldChg>
      <pc:sldChg chg="addSp delSp modSp add mod modNotes modNotesTx">
        <pc:chgData name="Abdessamad Derraz" userId="4c6d9526346a9ae3" providerId="LiveId" clId="{BE2978C2-303F-416D-B1C8-80E307FEDC23}" dt="2021-11-27T14:31:06.066" v="21600" actId="1036"/>
        <pc:sldMkLst>
          <pc:docMk/>
          <pc:sldMk cId="2825586361" sldId="348"/>
        </pc:sldMkLst>
        <pc:spChg chg="add del mod">
          <ac:chgData name="Abdessamad Derraz" userId="4c6d9526346a9ae3" providerId="LiveId" clId="{BE2978C2-303F-416D-B1C8-80E307FEDC23}" dt="2021-11-27T12:58:55.554" v="21012" actId="478"/>
          <ac:spMkLst>
            <pc:docMk/>
            <pc:sldMk cId="2825586361" sldId="348"/>
            <ac:spMk id="3" creationId="{E0B1994A-1AC3-43D4-A714-6F3AE9345C09}"/>
          </ac:spMkLst>
        </pc:spChg>
        <pc:spChg chg="add mod">
          <ac:chgData name="Abdessamad Derraz" userId="4c6d9526346a9ae3" providerId="LiveId" clId="{BE2978C2-303F-416D-B1C8-80E307FEDC23}" dt="2021-11-27T12:58:56.620" v="21013"/>
          <ac:spMkLst>
            <pc:docMk/>
            <pc:sldMk cId="2825586361" sldId="348"/>
            <ac:spMk id="8" creationId="{23C36DF7-157B-4A81-ABB8-CA603AACEE15}"/>
          </ac:spMkLst>
        </pc:spChg>
        <pc:spChg chg="add mod">
          <ac:chgData name="Abdessamad Derraz" userId="4c6d9526346a9ae3" providerId="LiveId" clId="{BE2978C2-303F-416D-B1C8-80E307FEDC23}" dt="2021-11-27T12:58:56.620" v="21013"/>
          <ac:spMkLst>
            <pc:docMk/>
            <pc:sldMk cId="2825586361" sldId="348"/>
            <ac:spMk id="9" creationId="{20F1D30C-A4A0-4BD4-BF31-E47A66568495}"/>
          </ac:spMkLst>
        </pc:spChg>
        <pc:spChg chg="add mod">
          <ac:chgData name="Abdessamad Derraz" userId="4c6d9526346a9ae3" providerId="LiveId" clId="{BE2978C2-303F-416D-B1C8-80E307FEDC23}" dt="2021-11-27T12:58:56.620" v="21013"/>
          <ac:spMkLst>
            <pc:docMk/>
            <pc:sldMk cId="2825586361" sldId="348"/>
            <ac:spMk id="10" creationId="{08920BF1-C1AB-421F-83D5-9BE666C5525B}"/>
          </ac:spMkLst>
        </pc:spChg>
        <pc:spChg chg="add mod">
          <ac:chgData name="Abdessamad Derraz" userId="4c6d9526346a9ae3" providerId="LiveId" clId="{BE2978C2-303F-416D-B1C8-80E307FEDC23}" dt="2021-11-27T14:29:57.649" v="21566"/>
          <ac:spMkLst>
            <pc:docMk/>
            <pc:sldMk cId="2825586361" sldId="348"/>
            <ac:spMk id="12" creationId="{98D71B76-B4B0-4BC4-A0A3-E71DE6AE4D18}"/>
          </ac:spMkLst>
        </pc:spChg>
        <pc:spChg chg="del replST">
          <ac:chgData name="Abdessamad Derraz" userId="4c6d9526346a9ae3" providerId="LiveId" clId="{BE2978C2-303F-416D-B1C8-80E307FEDC23}" dt="2021-11-27T12:58:53.057" v="21011" actId="478"/>
          <ac:spMkLst>
            <pc:docMk/>
            <pc:sldMk cId="2825586361" sldId="348"/>
            <ac:spMk id="447" creationId="{00000000-0000-0000-0000-000000000000}"/>
          </ac:spMkLst>
        </pc:spChg>
        <pc:spChg chg="del replST">
          <ac:chgData name="Abdessamad Derraz" userId="4c6d9526346a9ae3" providerId="LiveId" clId="{BE2978C2-303F-416D-B1C8-80E307FEDC23}" dt="2021-11-27T12:58:53.057" v="21011" actId="478"/>
          <ac:spMkLst>
            <pc:docMk/>
            <pc:sldMk cId="2825586361" sldId="348"/>
            <ac:spMk id="456" creationId="{00000000-0000-0000-0000-000000000000}"/>
          </ac:spMkLst>
        </pc:spChg>
        <pc:spChg chg="del replST">
          <ac:chgData name="Abdessamad Derraz" userId="4c6d9526346a9ae3" providerId="LiveId" clId="{BE2978C2-303F-416D-B1C8-80E307FEDC23}" dt="2021-11-27T12:58:53.057" v="21011" actId="478"/>
          <ac:spMkLst>
            <pc:docMk/>
            <pc:sldMk cId="2825586361" sldId="348"/>
            <ac:spMk id="466" creationId="{00000000-0000-0000-0000-000000000000}"/>
          </ac:spMkLst>
        </pc:spChg>
        <pc:picChg chg="add del mod">
          <ac:chgData name="Abdessamad Derraz" userId="4c6d9526346a9ae3" providerId="LiveId" clId="{BE2978C2-303F-416D-B1C8-80E307FEDC23}" dt="2021-11-27T14:28:54.803" v="21565" actId="478"/>
          <ac:picMkLst>
            <pc:docMk/>
            <pc:sldMk cId="2825586361" sldId="348"/>
            <ac:picMk id="5" creationId="{00C3BE14-7381-4D2C-8EA8-AC4C8F13EFAE}"/>
          </ac:picMkLst>
        </pc:picChg>
        <pc:picChg chg="add del mod">
          <ac:chgData name="Abdessamad Derraz" userId="4c6d9526346a9ae3" providerId="LiveId" clId="{BE2978C2-303F-416D-B1C8-80E307FEDC23}" dt="2021-11-27T14:31:06.066" v="21600" actId="1036"/>
          <ac:picMkLst>
            <pc:docMk/>
            <pc:sldMk cId="2825586361" sldId="348"/>
            <ac:picMk id="7" creationId="{B644AAFD-C149-449D-B855-3F0ECF2188C3}"/>
          </ac:picMkLst>
        </pc:picChg>
        <pc:picChg chg="add mod">
          <ac:chgData name="Abdessamad Derraz" userId="4c6d9526346a9ae3" providerId="LiveId" clId="{BE2978C2-303F-416D-B1C8-80E307FEDC23}" dt="2021-11-27T14:31:06.066" v="21600" actId="1036"/>
          <ac:picMkLst>
            <pc:docMk/>
            <pc:sldMk cId="2825586361" sldId="348"/>
            <ac:picMk id="14" creationId="{9FE60876-284A-4CBC-83B6-42ACD146A0EC}"/>
          </ac:picMkLst>
        </pc:picChg>
        <pc:cxnChg chg="add mod">
          <ac:chgData name="Abdessamad Derraz" userId="4c6d9526346a9ae3" providerId="LiveId" clId="{BE2978C2-303F-416D-B1C8-80E307FEDC23}" dt="2021-11-27T12:58:56.620" v="21013"/>
          <ac:cxnSpMkLst>
            <pc:docMk/>
            <pc:sldMk cId="2825586361" sldId="348"/>
            <ac:cxnSpMk id="11" creationId="{974B3BA4-D743-4281-AFE7-EB83E2BB787F}"/>
          </ac:cxnSpMkLst>
        </pc:cxnChg>
        <pc:cxnChg chg="del replST">
          <ac:chgData name="Abdessamad Derraz" userId="4c6d9526346a9ae3" providerId="LiveId" clId="{BE2978C2-303F-416D-B1C8-80E307FEDC23}" dt="2021-11-27T12:58:53.057" v="21011" actId="478"/>
          <ac:cxnSpMkLst>
            <pc:docMk/>
            <pc:sldMk cId="2825586361" sldId="348"/>
            <ac:cxnSpMk id="467" creationId="{00000000-0000-0000-0000-000000000000}"/>
          </ac:cxnSpMkLst>
        </pc:cxnChg>
      </pc:sldChg>
      <pc:sldChg chg="delSp modSp add mod ord modNotes modNotesTx">
        <pc:chgData name="Abdessamad Derraz" userId="4c6d9526346a9ae3" providerId="LiveId" clId="{BE2978C2-303F-416D-B1C8-80E307FEDC23}" dt="2021-11-27T14:31:39.832" v="21605" actId="1076"/>
        <pc:sldMkLst>
          <pc:docMk/>
          <pc:sldMk cId="1445911673" sldId="349"/>
        </pc:sldMkLst>
        <pc:spChg chg="mod replST">
          <ac:chgData name="Abdessamad Derraz" userId="4c6d9526346a9ae3" providerId="LiveId" clId="{BE2978C2-303F-416D-B1C8-80E307FEDC23}" dt="2021-11-27T14:31:35.204" v="21604" actId="1076"/>
          <ac:spMkLst>
            <pc:docMk/>
            <pc:sldMk cId="1445911673" sldId="349"/>
            <ac:spMk id="288" creationId="{00000000-0000-0000-0000-000000000000}"/>
          </ac:spMkLst>
        </pc:spChg>
        <pc:spChg chg="mod replST">
          <ac:chgData name="Abdessamad Derraz" userId="4c6d9526346a9ae3" providerId="LiveId" clId="{BE2978C2-303F-416D-B1C8-80E307FEDC23}" dt="2021-11-27T11:06:13.475" v="19548"/>
          <ac:spMkLst>
            <pc:docMk/>
            <pc:sldMk cId="1445911673" sldId="349"/>
            <ac:spMk id="289" creationId="{00000000-0000-0000-0000-000000000000}"/>
          </ac:spMkLst>
        </pc:spChg>
        <pc:spChg chg="del mod">
          <ac:chgData name="Abdessamad Derraz" userId="4c6d9526346a9ae3" providerId="LiveId" clId="{BE2978C2-303F-416D-B1C8-80E307FEDC23}" dt="2021-11-26T21:47:34.208" v="18312" actId="478"/>
          <ac:spMkLst>
            <pc:docMk/>
            <pc:sldMk cId="1445911673" sldId="349"/>
            <ac:spMk id="290" creationId="{00000000-0000-0000-0000-000000000000}"/>
          </ac:spMkLst>
        </pc:spChg>
        <pc:spChg chg="mod replST">
          <ac:chgData name="Abdessamad Derraz" userId="4c6d9526346a9ae3" providerId="LiveId" clId="{BE2978C2-303F-416D-B1C8-80E307FEDC23}" dt="2021-11-27T14:31:39.832" v="21605" actId="1076"/>
          <ac:spMkLst>
            <pc:docMk/>
            <pc:sldMk cId="1445911673" sldId="349"/>
            <ac:spMk id="291" creationId="{00000000-0000-0000-0000-000000000000}"/>
          </ac:spMkLst>
        </pc:spChg>
        <pc:picChg chg="replST">
          <ac:chgData name="Abdessamad Derraz" userId="4c6d9526346a9ae3" providerId="LiveId" clId="{BE2978C2-303F-416D-B1C8-80E307FEDC23}" dt="2021-11-27T11:06:13.484" v="19551"/>
          <ac:picMkLst>
            <pc:docMk/>
            <pc:sldMk cId="1445911673" sldId="349"/>
            <ac:picMk id="7" creationId="{7CB605C7-E676-4F34-8486-8561C7CE898B}"/>
          </ac:picMkLst>
        </pc:picChg>
        <pc:cxnChg chg="replST">
          <ac:chgData name="Abdessamad Derraz" userId="4c6d9526346a9ae3" providerId="LiveId" clId="{BE2978C2-303F-416D-B1C8-80E307FEDC23}" dt="2021-11-27T11:06:13.480" v="19550"/>
          <ac:cxnSpMkLst>
            <pc:docMk/>
            <pc:sldMk cId="1445911673" sldId="349"/>
            <ac:cxnSpMk id="292" creationId="{00000000-0000-0000-0000-000000000000}"/>
          </ac:cxnSpMkLst>
        </pc:cxnChg>
      </pc:sldChg>
      <pc:sldChg chg="modSp add mod modNotes modNotesTx">
        <pc:chgData name="Abdessamad Derraz" userId="4c6d9526346a9ae3" providerId="LiveId" clId="{BE2978C2-303F-416D-B1C8-80E307FEDC23}" dt="2021-11-27T14:31:59.282" v="21608" actId="1076"/>
        <pc:sldMkLst>
          <pc:docMk/>
          <pc:sldMk cId="4091659604" sldId="350"/>
        </pc:sldMkLst>
        <pc:spChg chg="mod replST">
          <ac:chgData name="Abdessamad Derraz" userId="4c6d9526346a9ae3" providerId="LiveId" clId="{BE2978C2-303F-416D-B1C8-80E307FEDC23}" dt="2021-11-27T14:31:54.116" v="21607" actId="207"/>
          <ac:spMkLst>
            <pc:docMk/>
            <pc:sldMk cId="4091659604" sldId="350"/>
            <ac:spMk id="288" creationId="{00000000-0000-0000-0000-000000000000}"/>
          </ac:spMkLst>
        </pc:spChg>
        <pc:spChg chg="mod replST">
          <ac:chgData name="Abdessamad Derraz" userId="4c6d9526346a9ae3" providerId="LiveId" clId="{BE2978C2-303F-416D-B1C8-80E307FEDC23}" dt="2021-11-27T11:06:13.492" v="19553"/>
          <ac:spMkLst>
            <pc:docMk/>
            <pc:sldMk cId="4091659604" sldId="350"/>
            <ac:spMk id="289" creationId="{00000000-0000-0000-0000-000000000000}"/>
          </ac:spMkLst>
        </pc:spChg>
        <pc:spChg chg="mod replST">
          <ac:chgData name="Abdessamad Derraz" userId="4c6d9526346a9ae3" providerId="LiveId" clId="{BE2978C2-303F-416D-B1C8-80E307FEDC23}" dt="2021-11-27T14:31:59.282" v="21608" actId="1076"/>
          <ac:spMkLst>
            <pc:docMk/>
            <pc:sldMk cId="4091659604" sldId="350"/>
            <ac:spMk id="291" creationId="{00000000-0000-0000-0000-000000000000}"/>
          </ac:spMkLst>
        </pc:spChg>
        <pc:picChg chg="replST">
          <ac:chgData name="Abdessamad Derraz" userId="4c6d9526346a9ae3" providerId="LiveId" clId="{BE2978C2-303F-416D-B1C8-80E307FEDC23}" dt="2021-11-27T11:06:13.501" v="19556"/>
          <ac:picMkLst>
            <pc:docMk/>
            <pc:sldMk cId="4091659604" sldId="350"/>
            <ac:picMk id="7" creationId="{7CB605C7-E676-4F34-8486-8561C7CE898B}"/>
          </ac:picMkLst>
        </pc:picChg>
        <pc:cxnChg chg="replST">
          <ac:chgData name="Abdessamad Derraz" userId="4c6d9526346a9ae3" providerId="LiveId" clId="{BE2978C2-303F-416D-B1C8-80E307FEDC23}" dt="2021-11-27T11:06:13.497" v="19555"/>
          <ac:cxnSpMkLst>
            <pc:docMk/>
            <pc:sldMk cId="4091659604" sldId="350"/>
            <ac:cxnSpMk id="292" creationId="{00000000-0000-0000-0000-000000000000}"/>
          </ac:cxnSpMkLst>
        </pc:cxnChg>
      </pc:sldChg>
      <pc:sldChg chg="addSp delSp modSp new mod">
        <pc:chgData name="Abdessamad Derraz" userId="4c6d9526346a9ae3" providerId="LiveId" clId="{BE2978C2-303F-416D-B1C8-80E307FEDC23}" dt="2021-11-27T11:06:13.524" v="19563"/>
        <pc:sldMkLst>
          <pc:docMk/>
          <pc:sldMk cId="1557436312" sldId="351"/>
        </pc:sldMkLst>
        <pc:spChg chg="del">
          <ac:chgData name="Abdessamad Derraz" userId="4c6d9526346a9ae3" providerId="LiveId" clId="{BE2978C2-303F-416D-B1C8-80E307FEDC23}" dt="2021-11-26T22:02:38.012" v="18964" actId="478"/>
          <ac:spMkLst>
            <pc:docMk/>
            <pc:sldMk cId="1557436312" sldId="351"/>
            <ac:spMk id="2" creationId="{752ECB89-B9B6-44E2-85B5-F4E98561C809}"/>
          </ac:spMkLst>
        </pc:spChg>
        <pc:spChg chg="del">
          <ac:chgData name="Abdessamad Derraz" userId="4c6d9526346a9ae3" providerId="LiveId" clId="{BE2978C2-303F-416D-B1C8-80E307FEDC23}" dt="2021-11-26T22:02:38.012" v="18964" actId="478"/>
          <ac:spMkLst>
            <pc:docMk/>
            <pc:sldMk cId="1557436312" sldId="351"/>
            <ac:spMk id="3" creationId="{AC5062E6-F42C-4A19-88AB-76CAEAF4B9CB}"/>
          </ac:spMkLst>
        </pc:spChg>
        <pc:spChg chg="del">
          <ac:chgData name="Abdessamad Derraz" userId="4c6d9526346a9ae3" providerId="LiveId" clId="{BE2978C2-303F-416D-B1C8-80E307FEDC23}" dt="2021-11-26T22:02:38.012" v="18964" actId="478"/>
          <ac:spMkLst>
            <pc:docMk/>
            <pc:sldMk cId="1557436312" sldId="351"/>
            <ac:spMk id="4" creationId="{0933171A-26E8-483F-ADA3-8D818138A823}"/>
          </ac:spMkLst>
        </pc:spChg>
        <pc:spChg chg="mod">
          <ac:chgData name="Abdessamad Derraz" userId="4c6d9526346a9ae3" providerId="LiveId" clId="{BE2978C2-303F-416D-B1C8-80E307FEDC23}" dt="2021-11-26T22:02:39.414" v="18965"/>
          <ac:spMkLst>
            <pc:docMk/>
            <pc:sldMk cId="1557436312" sldId="351"/>
            <ac:spMk id="6" creationId="{54D23738-6A06-427C-9A26-5F04273FCE7D}"/>
          </ac:spMkLst>
        </pc:spChg>
        <pc:spChg chg="mod">
          <ac:chgData name="Abdessamad Derraz" userId="4c6d9526346a9ae3" providerId="LiveId" clId="{BE2978C2-303F-416D-B1C8-80E307FEDC23}" dt="2021-11-26T22:02:39.414" v="18965"/>
          <ac:spMkLst>
            <pc:docMk/>
            <pc:sldMk cId="1557436312" sldId="351"/>
            <ac:spMk id="7" creationId="{CCBE37A3-4696-4C4E-AA42-D5B145E804AE}"/>
          </ac:spMkLst>
        </pc:spChg>
        <pc:spChg chg="mod">
          <ac:chgData name="Abdessamad Derraz" userId="4c6d9526346a9ae3" providerId="LiveId" clId="{BE2978C2-303F-416D-B1C8-80E307FEDC23}" dt="2021-11-26T22:02:39.414" v="18965"/>
          <ac:spMkLst>
            <pc:docMk/>
            <pc:sldMk cId="1557436312" sldId="351"/>
            <ac:spMk id="8" creationId="{93CE629F-B485-4196-AF49-56E138E6C820}"/>
          </ac:spMkLst>
        </pc:spChg>
        <pc:spChg chg="mod">
          <ac:chgData name="Abdessamad Derraz" userId="4c6d9526346a9ae3" providerId="LiveId" clId="{BE2978C2-303F-416D-B1C8-80E307FEDC23}" dt="2021-11-26T22:02:39.414" v="18965"/>
          <ac:spMkLst>
            <pc:docMk/>
            <pc:sldMk cId="1557436312" sldId="351"/>
            <ac:spMk id="9" creationId="{CA9C0C27-7DB1-4A12-88B0-3B72943ABB28}"/>
          </ac:spMkLst>
        </pc:spChg>
        <pc:spChg chg="mod">
          <ac:chgData name="Abdessamad Derraz" userId="4c6d9526346a9ae3" providerId="LiveId" clId="{BE2978C2-303F-416D-B1C8-80E307FEDC23}" dt="2021-11-26T22:02:39.414" v="18965"/>
          <ac:spMkLst>
            <pc:docMk/>
            <pc:sldMk cId="1557436312" sldId="351"/>
            <ac:spMk id="10" creationId="{4693D9B0-7096-41C5-9B0A-E373FF55FE15}"/>
          </ac:spMkLst>
        </pc:spChg>
        <pc:spChg chg="mod">
          <ac:chgData name="Abdessamad Derraz" userId="4c6d9526346a9ae3" providerId="LiveId" clId="{BE2978C2-303F-416D-B1C8-80E307FEDC23}" dt="2021-11-26T22:02:39.414" v="18965"/>
          <ac:spMkLst>
            <pc:docMk/>
            <pc:sldMk cId="1557436312" sldId="351"/>
            <ac:spMk id="11" creationId="{598606F8-3E10-4D5C-8172-246DF5DAB1C4}"/>
          </ac:spMkLst>
        </pc:spChg>
        <pc:spChg chg="mod">
          <ac:chgData name="Abdessamad Derraz" userId="4c6d9526346a9ae3" providerId="LiveId" clId="{BE2978C2-303F-416D-B1C8-80E307FEDC23}" dt="2021-11-26T22:02:39.414" v="18965"/>
          <ac:spMkLst>
            <pc:docMk/>
            <pc:sldMk cId="1557436312" sldId="351"/>
            <ac:spMk id="12" creationId="{04BD55B3-F4EC-47F3-AB39-7FD46327C5DA}"/>
          </ac:spMkLst>
        </pc:spChg>
        <pc:spChg chg="mod">
          <ac:chgData name="Abdessamad Derraz" userId="4c6d9526346a9ae3" providerId="LiveId" clId="{BE2978C2-303F-416D-B1C8-80E307FEDC23}" dt="2021-11-26T22:02:39.414" v="18965"/>
          <ac:spMkLst>
            <pc:docMk/>
            <pc:sldMk cId="1557436312" sldId="351"/>
            <ac:spMk id="13" creationId="{60393E99-D59F-44FB-8249-29B933A54609}"/>
          </ac:spMkLst>
        </pc:spChg>
        <pc:spChg chg="mod">
          <ac:chgData name="Abdessamad Derraz" userId="4c6d9526346a9ae3" providerId="LiveId" clId="{BE2978C2-303F-416D-B1C8-80E307FEDC23}" dt="2021-11-26T22:02:39.414" v="18965"/>
          <ac:spMkLst>
            <pc:docMk/>
            <pc:sldMk cId="1557436312" sldId="351"/>
            <ac:spMk id="14" creationId="{CA826F39-F819-4C81-A0F1-6288505404AB}"/>
          </ac:spMkLst>
        </pc:spChg>
        <pc:spChg chg="add mod replST">
          <ac:chgData name="Abdessamad Derraz" userId="4c6d9526346a9ae3" providerId="LiveId" clId="{BE2978C2-303F-416D-B1C8-80E307FEDC23}" dt="2021-11-27T11:06:13.507" v="19558"/>
          <ac:spMkLst>
            <pc:docMk/>
            <pc:sldMk cId="1557436312" sldId="351"/>
            <ac:spMk id="15" creationId="{DF2E09ED-5DDE-4D99-A43E-7620E8F5EDB4}"/>
          </ac:spMkLst>
        </pc:spChg>
        <pc:spChg chg="add mod replST">
          <ac:chgData name="Abdessamad Derraz" userId="4c6d9526346a9ae3" providerId="LiveId" clId="{BE2978C2-303F-416D-B1C8-80E307FEDC23}" dt="2021-11-27T11:06:13.510" v="19559"/>
          <ac:spMkLst>
            <pc:docMk/>
            <pc:sldMk cId="1557436312" sldId="351"/>
            <ac:spMk id="16" creationId="{9532D375-CECA-4B1B-8745-E9C55C864BFB}"/>
          </ac:spMkLst>
        </pc:spChg>
        <pc:spChg chg="add del mod">
          <ac:chgData name="Abdessamad Derraz" userId="4c6d9526346a9ae3" providerId="LiveId" clId="{BE2978C2-303F-416D-B1C8-80E307FEDC23}" dt="2021-11-26T22:02:43.121" v="18966" actId="478"/>
          <ac:spMkLst>
            <pc:docMk/>
            <pc:sldMk cId="1557436312" sldId="351"/>
            <ac:spMk id="17" creationId="{C9BA0B85-A674-468B-AA43-005430C354BB}"/>
          </ac:spMkLst>
        </pc:spChg>
        <pc:spChg chg="mod">
          <ac:chgData name="Abdessamad Derraz" userId="4c6d9526346a9ae3" providerId="LiveId" clId="{BE2978C2-303F-416D-B1C8-80E307FEDC23}" dt="2021-11-26T22:02:39.414" v="18965"/>
          <ac:spMkLst>
            <pc:docMk/>
            <pc:sldMk cId="1557436312" sldId="351"/>
            <ac:spMk id="20" creationId="{E284A3CA-9FBB-4D00-A694-9EC854D35C8F}"/>
          </ac:spMkLst>
        </pc:spChg>
        <pc:spChg chg="mod">
          <ac:chgData name="Abdessamad Derraz" userId="4c6d9526346a9ae3" providerId="LiveId" clId="{BE2978C2-303F-416D-B1C8-80E307FEDC23}" dt="2021-11-26T22:02:39.414" v="18965"/>
          <ac:spMkLst>
            <pc:docMk/>
            <pc:sldMk cId="1557436312" sldId="351"/>
            <ac:spMk id="21" creationId="{A5DE8AD1-EDE0-46D3-B5A4-CCD67988AB4A}"/>
          </ac:spMkLst>
        </pc:spChg>
        <pc:spChg chg="mod">
          <ac:chgData name="Abdessamad Derraz" userId="4c6d9526346a9ae3" providerId="LiveId" clId="{BE2978C2-303F-416D-B1C8-80E307FEDC23}" dt="2021-11-26T22:02:39.414" v="18965"/>
          <ac:spMkLst>
            <pc:docMk/>
            <pc:sldMk cId="1557436312" sldId="351"/>
            <ac:spMk id="22" creationId="{FE740513-EA57-4149-B15E-C0E359E408C5}"/>
          </ac:spMkLst>
        </pc:spChg>
        <pc:spChg chg="mod">
          <ac:chgData name="Abdessamad Derraz" userId="4c6d9526346a9ae3" providerId="LiveId" clId="{BE2978C2-303F-416D-B1C8-80E307FEDC23}" dt="2021-11-26T22:02:39.414" v="18965"/>
          <ac:spMkLst>
            <pc:docMk/>
            <pc:sldMk cId="1557436312" sldId="351"/>
            <ac:spMk id="23" creationId="{27A918D5-30AA-43EC-ADBF-C3FFF57EC669}"/>
          </ac:spMkLst>
        </pc:spChg>
        <pc:spChg chg="mod">
          <ac:chgData name="Abdessamad Derraz" userId="4c6d9526346a9ae3" providerId="LiveId" clId="{BE2978C2-303F-416D-B1C8-80E307FEDC23}" dt="2021-11-26T22:02:39.414" v="18965"/>
          <ac:spMkLst>
            <pc:docMk/>
            <pc:sldMk cId="1557436312" sldId="351"/>
            <ac:spMk id="24" creationId="{2A459883-89CB-485A-9EE4-D76E7989F396}"/>
          </ac:spMkLst>
        </pc:spChg>
        <pc:spChg chg="mod">
          <ac:chgData name="Abdessamad Derraz" userId="4c6d9526346a9ae3" providerId="LiveId" clId="{BE2978C2-303F-416D-B1C8-80E307FEDC23}" dt="2021-11-26T22:02:39.414" v="18965"/>
          <ac:spMkLst>
            <pc:docMk/>
            <pc:sldMk cId="1557436312" sldId="351"/>
            <ac:spMk id="25" creationId="{01D7D094-659F-40B0-9454-B81D104CF9BA}"/>
          </ac:spMkLst>
        </pc:spChg>
        <pc:spChg chg="mod">
          <ac:chgData name="Abdessamad Derraz" userId="4c6d9526346a9ae3" providerId="LiveId" clId="{BE2978C2-303F-416D-B1C8-80E307FEDC23}" dt="2021-11-26T22:02:39.414" v="18965"/>
          <ac:spMkLst>
            <pc:docMk/>
            <pc:sldMk cId="1557436312" sldId="351"/>
            <ac:spMk id="26" creationId="{0450AEFA-0D31-4447-BA48-229BCD07888B}"/>
          </ac:spMkLst>
        </pc:spChg>
        <pc:spChg chg="mod">
          <ac:chgData name="Abdessamad Derraz" userId="4c6d9526346a9ae3" providerId="LiveId" clId="{BE2978C2-303F-416D-B1C8-80E307FEDC23}" dt="2021-11-26T22:02:39.414" v="18965"/>
          <ac:spMkLst>
            <pc:docMk/>
            <pc:sldMk cId="1557436312" sldId="351"/>
            <ac:spMk id="27" creationId="{E8F9CF62-BF60-4FE2-81EA-F6E0F6436E79}"/>
          </ac:spMkLst>
        </pc:spChg>
        <pc:spChg chg="mod">
          <ac:chgData name="Abdessamad Derraz" userId="4c6d9526346a9ae3" providerId="LiveId" clId="{BE2978C2-303F-416D-B1C8-80E307FEDC23}" dt="2021-11-26T22:02:39.414" v="18965"/>
          <ac:spMkLst>
            <pc:docMk/>
            <pc:sldMk cId="1557436312" sldId="351"/>
            <ac:spMk id="28" creationId="{0D5E2288-C2E1-44AF-BDF9-DD1EE4AC9378}"/>
          </ac:spMkLst>
        </pc:spChg>
        <pc:spChg chg="mod">
          <ac:chgData name="Abdessamad Derraz" userId="4c6d9526346a9ae3" providerId="LiveId" clId="{BE2978C2-303F-416D-B1C8-80E307FEDC23}" dt="2021-11-26T22:02:39.414" v="18965"/>
          <ac:spMkLst>
            <pc:docMk/>
            <pc:sldMk cId="1557436312" sldId="351"/>
            <ac:spMk id="29" creationId="{31C7DC1E-DFA7-438F-85EB-4763F8EA3942}"/>
          </ac:spMkLst>
        </pc:spChg>
        <pc:spChg chg="mod">
          <ac:chgData name="Abdessamad Derraz" userId="4c6d9526346a9ae3" providerId="LiveId" clId="{BE2978C2-303F-416D-B1C8-80E307FEDC23}" dt="2021-11-26T22:02:39.414" v="18965"/>
          <ac:spMkLst>
            <pc:docMk/>
            <pc:sldMk cId="1557436312" sldId="351"/>
            <ac:spMk id="30" creationId="{FCD121EE-7CB8-4FCF-B624-3D8B01903ADF}"/>
          </ac:spMkLst>
        </pc:spChg>
        <pc:spChg chg="mod">
          <ac:chgData name="Abdessamad Derraz" userId="4c6d9526346a9ae3" providerId="LiveId" clId="{BE2978C2-303F-416D-B1C8-80E307FEDC23}" dt="2021-11-26T22:02:39.414" v="18965"/>
          <ac:spMkLst>
            <pc:docMk/>
            <pc:sldMk cId="1557436312" sldId="351"/>
            <ac:spMk id="31" creationId="{EF8BC426-94B2-4995-A196-C0EA80739F43}"/>
          </ac:spMkLst>
        </pc:spChg>
        <pc:spChg chg="mod">
          <ac:chgData name="Abdessamad Derraz" userId="4c6d9526346a9ae3" providerId="LiveId" clId="{BE2978C2-303F-416D-B1C8-80E307FEDC23}" dt="2021-11-26T22:02:39.414" v="18965"/>
          <ac:spMkLst>
            <pc:docMk/>
            <pc:sldMk cId="1557436312" sldId="351"/>
            <ac:spMk id="32" creationId="{B1B7B7AC-886C-41F7-9541-DDF8D20081D1}"/>
          </ac:spMkLst>
        </pc:spChg>
        <pc:spChg chg="mod">
          <ac:chgData name="Abdessamad Derraz" userId="4c6d9526346a9ae3" providerId="LiveId" clId="{BE2978C2-303F-416D-B1C8-80E307FEDC23}" dt="2021-11-26T22:02:39.414" v="18965"/>
          <ac:spMkLst>
            <pc:docMk/>
            <pc:sldMk cId="1557436312" sldId="351"/>
            <ac:spMk id="33" creationId="{9629E5A5-9987-4616-965C-FE254A33AB0A}"/>
          </ac:spMkLst>
        </pc:spChg>
        <pc:spChg chg="mod">
          <ac:chgData name="Abdessamad Derraz" userId="4c6d9526346a9ae3" providerId="LiveId" clId="{BE2978C2-303F-416D-B1C8-80E307FEDC23}" dt="2021-11-26T22:02:39.414" v="18965"/>
          <ac:spMkLst>
            <pc:docMk/>
            <pc:sldMk cId="1557436312" sldId="351"/>
            <ac:spMk id="34" creationId="{8BA20957-9CF9-481B-ACBA-B9139BCD3D1E}"/>
          </ac:spMkLst>
        </pc:spChg>
        <pc:spChg chg="mod">
          <ac:chgData name="Abdessamad Derraz" userId="4c6d9526346a9ae3" providerId="LiveId" clId="{BE2978C2-303F-416D-B1C8-80E307FEDC23}" dt="2021-11-26T22:02:39.414" v="18965"/>
          <ac:spMkLst>
            <pc:docMk/>
            <pc:sldMk cId="1557436312" sldId="351"/>
            <ac:spMk id="35" creationId="{BFD12F77-4C45-4E3F-9A62-3E62C5170271}"/>
          </ac:spMkLst>
        </pc:spChg>
        <pc:spChg chg="mod">
          <ac:chgData name="Abdessamad Derraz" userId="4c6d9526346a9ae3" providerId="LiveId" clId="{BE2978C2-303F-416D-B1C8-80E307FEDC23}" dt="2021-11-26T22:02:39.414" v="18965"/>
          <ac:spMkLst>
            <pc:docMk/>
            <pc:sldMk cId="1557436312" sldId="351"/>
            <ac:spMk id="36" creationId="{3AA1C37B-62C5-4650-9B15-1EA6764163E3}"/>
          </ac:spMkLst>
        </pc:spChg>
        <pc:spChg chg="mod">
          <ac:chgData name="Abdessamad Derraz" userId="4c6d9526346a9ae3" providerId="LiveId" clId="{BE2978C2-303F-416D-B1C8-80E307FEDC23}" dt="2021-11-26T22:02:39.414" v="18965"/>
          <ac:spMkLst>
            <pc:docMk/>
            <pc:sldMk cId="1557436312" sldId="351"/>
            <ac:spMk id="37" creationId="{B08DC025-E560-4C03-B9D3-8D6FF9CABC55}"/>
          </ac:spMkLst>
        </pc:spChg>
        <pc:spChg chg="mod">
          <ac:chgData name="Abdessamad Derraz" userId="4c6d9526346a9ae3" providerId="LiveId" clId="{BE2978C2-303F-416D-B1C8-80E307FEDC23}" dt="2021-11-26T22:02:39.414" v="18965"/>
          <ac:spMkLst>
            <pc:docMk/>
            <pc:sldMk cId="1557436312" sldId="351"/>
            <ac:spMk id="39" creationId="{E26B7F4D-A03C-4B6A-93FF-D3B64DE1EA4F}"/>
          </ac:spMkLst>
        </pc:spChg>
        <pc:spChg chg="mod">
          <ac:chgData name="Abdessamad Derraz" userId="4c6d9526346a9ae3" providerId="LiveId" clId="{BE2978C2-303F-416D-B1C8-80E307FEDC23}" dt="2021-11-26T22:02:39.414" v="18965"/>
          <ac:spMkLst>
            <pc:docMk/>
            <pc:sldMk cId="1557436312" sldId="351"/>
            <ac:spMk id="40" creationId="{4C34F9B9-BD91-4F7E-B070-51CF9D1C1A94}"/>
          </ac:spMkLst>
        </pc:spChg>
        <pc:spChg chg="mod">
          <ac:chgData name="Abdessamad Derraz" userId="4c6d9526346a9ae3" providerId="LiveId" clId="{BE2978C2-303F-416D-B1C8-80E307FEDC23}" dt="2021-11-26T22:02:39.414" v="18965"/>
          <ac:spMkLst>
            <pc:docMk/>
            <pc:sldMk cId="1557436312" sldId="351"/>
            <ac:spMk id="41" creationId="{6AF92D00-12F5-49F7-A898-CE4C313733B0}"/>
          </ac:spMkLst>
        </pc:spChg>
        <pc:spChg chg="mod">
          <ac:chgData name="Abdessamad Derraz" userId="4c6d9526346a9ae3" providerId="LiveId" clId="{BE2978C2-303F-416D-B1C8-80E307FEDC23}" dt="2021-11-26T22:02:39.414" v="18965"/>
          <ac:spMkLst>
            <pc:docMk/>
            <pc:sldMk cId="1557436312" sldId="351"/>
            <ac:spMk id="42" creationId="{926C3F22-6D73-41F8-A951-D9FBD570B4F1}"/>
          </ac:spMkLst>
        </pc:spChg>
        <pc:spChg chg="mod">
          <ac:chgData name="Abdessamad Derraz" userId="4c6d9526346a9ae3" providerId="LiveId" clId="{BE2978C2-303F-416D-B1C8-80E307FEDC23}" dt="2021-11-26T22:02:39.414" v="18965"/>
          <ac:spMkLst>
            <pc:docMk/>
            <pc:sldMk cId="1557436312" sldId="351"/>
            <ac:spMk id="44" creationId="{914F0932-D281-4ED7-8C9B-280EC49B97F5}"/>
          </ac:spMkLst>
        </pc:spChg>
        <pc:spChg chg="mod">
          <ac:chgData name="Abdessamad Derraz" userId="4c6d9526346a9ae3" providerId="LiveId" clId="{BE2978C2-303F-416D-B1C8-80E307FEDC23}" dt="2021-11-26T22:02:39.414" v="18965"/>
          <ac:spMkLst>
            <pc:docMk/>
            <pc:sldMk cId="1557436312" sldId="351"/>
            <ac:spMk id="45" creationId="{94838A32-87A8-45E9-A488-D7D18BA8CCC6}"/>
          </ac:spMkLst>
        </pc:spChg>
        <pc:spChg chg="mod">
          <ac:chgData name="Abdessamad Derraz" userId="4c6d9526346a9ae3" providerId="LiveId" clId="{BE2978C2-303F-416D-B1C8-80E307FEDC23}" dt="2021-11-26T22:02:39.414" v="18965"/>
          <ac:spMkLst>
            <pc:docMk/>
            <pc:sldMk cId="1557436312" sldId="351"/>
            <ac:spMk id="47" creationId="{9D713F23-B088-4CED-96F0-F00069D2E162}"/>
          </ac:spMkLst>
        </pc:spChg>
        <pc:spChg chg="mod">
          <ac:chgData name="Abdessamad Derraz" userId="4c6d9526346a9ae3" providerId="LiveId" clId="{BE2978C2-303F-416D-B1C8-80E307FEDC23}" dt="2021-11-26T22:02:39.414" v="18965"/>
          <ac:spMkLst>
            <pc:docMk/>
            <pc:sldMk cId="1557436312" sldId="351"/>
            <ac:spMk id="48" creationId="{E001F03C-6AB5-494F-9F1F-BDE82FCFE699}"/>
          </ac:spMkLst>
        </pc:spChg>
        <pc:spChg chg="mod">
          <ac:chgData name="Abdessamad Derraz" userId="4c6d9526346a9ae3" providerId="LiveId" clId="{BE2978C2-303F-416D-B1C8-80E307FEDC23}" dt="2021-11-26T22:02:39.414" v="18965"/>
          <ac:spMkLst>
            <pc:docMk/>
            <pc:sldMk cId="1557436312" sldId="351"/>
            <ac:spMk id="49" creationId="{A342B468-1CAC-4656-B472-9D200AD63623}"/>
          </ac:spMkLst>
        </pc:spChg>
        <pc:spChg chg="mod">
          <ac:chgData name="Abdessamad Derraz" userId="4c6d9526346a9ae3" providerId="LiveId" clId="{BE2978C2-303F-416D-B1C8-80E307FEDC23}" dt="2021-11-26T22:02:39.414" v="18965"/>
          <ac:spMkLst>
            <pc:docMk/>
            <pc:sldMk cId="1557436312" sldId="351"/>
            <ac:spMk id="50" creationId="{873570BD-80EE-4421-B7D7-612EE24149A2}"/>
          </ac:spMkLst>
        </pc:spChg>
        <pc:spChg chg="mod">
          <ac:chgData name="Abdessamad Derraz" userId="4c6d9526346a9ae3" providerId="LiveId" clId="{BE2978C2-303F-416D-B1C8-80E307FEDC23}" dt="2021-11-26T22:02:39.414" v="18965"/>
          <ac:spMkLst>
            <pc:docMk/>
            <pc:sldMk cId="1557436312" sldId="351"/>
            <ac:spMk id="51" creationId="{03415977-9556-4BC1-BB93-DC7416F97222}"/>
          </ac:spMkLst>
        </pc:spChg>
        <pc:spChg chg="mod">
          <ac:chgData name="Abdessamad Derraz" userId="4c6d9526346a9ae3" providerId="LiveId" clId="{BE2978C2-303F-416D-B1C8-80E307FEDC23}" dt="2021-11-26T22:02:39.414" v="18965"/>
          <ac:spMkLst>
            <pc:docMk/>
            <pc:sldMk cId="1557436312" sldId="351"/>
            <ac:spMk id="52" creationId="{AC53FD61-0F9A-483E-8FD7-0A5B9A96AEE5}"/>
          </ac:spMkLst>
        </pc:spChg>
        <pc:spChg chg="mod">
          <ac:chgData name="Abdessamad Derraz" userId="4c6d9526346a9ae3" providerId="LiveId" clId="{BE2978C2-303F-416D-B1C8-80E307FEDC23}" dt="2021-11-26T22:02:39.414" v="18965"/>
          <ac:spMkLst>
            <pc:docMk/>
            <pc:sldMk cId="1557436312" sldId="351"/>
            <ac:spMk id="53" creationId="{4D02486F-4712-40B1-849F-2E2AC2712C05}"/>
          </ac:spMkLst>
        </pc:spChg>
        <pc:spChg chg="mod">
          <ac:chgData name="Abdessamad Derraz" userId="4c6d9526346a9ae3" providerId="LiveId" clId="{BE2978C2-303F-416D-B1C8-80E307FEDC23}" dt="2021-11-26T22:02:39.414" v="18965"/>
          <ac:spMkLst>
            <pc:docMk/>
            <pc:sldMk cId="1557436312" sldId="351"/>
            <ac:spMk id="54" creationId="{68EB31C8-5BC1-4B12-8A00-85347B47FF58}"/>
          </ac:spMkLst>
        </pc:spChg>
        <pc:grpChg chg="add mod replST">
          <ac:chgData name="Abdessamad Derraz" userId="4c6d9526346a9ae3" providerId="LiveId" clId="{BE2978C2-303F-416D-B1C8-80E307FEDC23}" dt="2021-11-27T11:06:13.505" v="19557"/>
          <ac:grpSpMkLst>
            <pc:docMk/>
            <pc:sldMk cId="1557436312" sldId="351"/>
            <ac:grpSpMk id="5" creationId="{6E01C159-9385-4770-AF99-3282382A93A9}"/>
          </ac:grpSpMkLst>
        </pc:grpChg>
        <pc:grpChg chg="add mod replST">
          <ac:chgData name="Abdessamad Derraz" userId="4c6d9526346a9ae3" providerId="LiveId" clId="{BE2978C2-303F-416D-B1C8-80E307FEDC23}" dt="2021-11-27T11:06:13.518" v="19561"/>
          <ac:grpSpMkLst>
            <pc:docMk/>
            <pc:sldMk cId="1557436312" sldId="351"/>
            <ac:grpSpMk id="19" creationId="{2B47835B-1A24-418A-AD29-533F10B1840C}"/>
          </ac:grpSpMkLst>
        </pc:grpChg>
        <pc:grpChg chg="add mod replST">
          <ac:chgData name="Abdessamad Derraz" userId="4c6d9526346a9ae3" providerId="LiveId" clId="{BE2978C2-303F-416D-B1C8-80E307FEDC23}" dt="2021-11-27T11:06:13.522" v="19562"/>
          <ac:grpSpMkLst>
            <pc:docMk/>
            <pc:sldMk cId="1557436312" sldId="351"/>
            <ac:grpSpMk id="38" creationId="{1BDB0DBE-E3DF-4E0F-81D2-F9931E2927B3}"/>
          </ac:grpSpMkLst>
        </pc:grpChg>
        <pc:grpChg chg="add mod replST">
          <ac:chgData name="Abdessamad Derraz" userId="4c6d9526346a9ae3" providerId="LiveId" clId="{BE2978C2-303F-416D-B1C8-80E307FEDC23}" dt="2021-11-27T11:06:13.524" v="19563"/>
          <ac:grpSpMkLst>
            <pc:docMk/>
            <pc:sldMk cId="1557436312" sldId="351"/>
            <ac:grpSpMk id="43" creationId="{D33960CD-404E-4088-AB38-207068704A50}"/>
          </ac:grpSpMkLst>
        </pc:grpChg>
        <pc:grpChg chg="mod">
          <ac:chgData name="Abdessamad Derraz" userId="4c6d9526346a9ae3" providerId="LiveId" clId="{BE2978C2-303F-416D-B1C8-80E307FEDC23}" dt="2021-11-26T22:02:39.414" v="18965"/>
          <ac:grpSpMkLst>
            <pc:docMk/>
            <pc:sldMk cId="1557436312" sldId="351"/>
            <ac:grpSpMk id="46" creationId="{ECB89FF5-BEFD-4867-84C6-37781BC0D5DD}"/>
          </ac:grpSpMkLst>
        </pc:grpChg>
        <pc:cxnChg chg="add mod replST">
          <ac:chgData name="Abdessamad Derraz" userId="4c6d9526346a9ae3" providerId="LiveId" clId="{BE2978C2-303F-416D-B1C8-80E307FEDC23}" dt="2021-11-27T11:06:13.514" v="19560"/>
          <ac:cxnSpMkLst>
            <pc:docMk/>
            <pc:sldMk cId="1557436312" sldId="351"/>
            <ac:cxnSpMk id="18" creationId="{9F8B6CAB-940B-4F2D-9331-871B28048A07}"/>
          </ac:cxnSpMkLst>
        </pc:cxnChg>
      </pc:sldChg>
      <pc:sldChg chg="new del">
        <pc:chgData name="Abdessamad Derraz" userId="4c6d9526346a9ae3" providerId="LiveId" clId="{BE2978C2-303F-416D-B1C8-80E307FEDC23}" dt="2021-11-26T22:02:27.384" v="18962" actId="47"/>
        <pc:sldMkLst>
          <pc:docMk/>
          <pc:sldMk cId="2420879564" sldId="351"/>
        </pc:sldMkLst>
      </pc:sldChg>
      <pc:sldChg chg="addSp delSp modSp add mod modNotes modNotesTx">
        <pc:chgData name="Abdessamad Derraz" userId="4c6d9526346a9ae3" providerId="LiveId" clId="{BE2978C2-303F-416D-B1C8-80E307FEDC23}" dt="2021-11-27T11:09:29.579" v="19680" actId="20577"/>
        <pc:sldMkLst>
          <pc:docMk/>
          <pc:sldMk cId="2367207514" sldId="352"/>
        </pc:sldMkLst>
        <pc:spChg chg="replST">
          <ac:chgData name="Abdessamad Derraz" userId="4c6d9526346a9ae3" providerId="LiveId" clId="{BE2978C2-303F-416D-B1C8-80E307FEDC23}" dt="2021-11-27T11:06:12.975" v="19407"/>
          <ac:spMkLst>
            <pc:docMk/>
            <pc:sldMk cId="2367207514" sldId="352"/>
            <ac:spMk id="447" creationId="{00000000-0000-0000-0000-000000000000}"/>
          </ac:spMkLst>
        </pc:spChg>
        <pc:spChg chg="replST">
          <ac:chgData name="Abdessamad Derraz" userId="4c6d9526346a9ae3" providerId="LiveId" clId="{BE2978C2-303F-416D-B1C8-80E307FEDC23}" dt="2021-11-27T11:06:12.978" v="19408"/>
          <ac:spMkLst>
            <pc:docMk/>
            <pc:sldMk cId="2367207514" sldId="352"/>
            <ac:spMk id="456" creationId="{00000000-0000-0000-0000-000000000000}"/>
          </ac:spMkLst>
        </pc:spChg>
        <pc:spChg chg="replST">
          <ac:chgData name="Abdessamad Derraz" userId="4c6d9526346a9ae3" providerId="LiveId" clId="{BE2978C2-303F-416D-B1C8-80E307FEDC23}" dt="2021-11-27T11:06:12.981" v="19409"/>
          <ac:spMkLst>
            <pc:docMk/>
            <pc:sldMk cId="2367207514" sldId="352"/>
            <ac:spMk id="466" creationId="{00000000-0000-0000-0000-000000000000}"/>
          </ac:spMkLst>
        </pc:spChg>
        <pc:picChg chg="del">
          <ac:chgData name="Abdessamad Derraz" userId="4c6d9526346a9ae3" providerId="LiveId" clId="{BE2978C2-303F-416D-B1C8-80E307FEDC23}" dt="2021-11-27T10:49:21.050" v="19019" actId="478"/>
          <ac:picMkLst>
            <pc:docMk/>
            <pc:sldMk cId="2367207514" sldId="352"/>
            <ac:picMk id="6" creationId="{3DCCDEC7-92E3-43BC-83E6-D9DB3EB27A0C}"/>
          </ac:picMkLst>
        </pc:picChg>
        <pc:picChg chg="del">
          <ac:chgData name="Abdessamad Derraz" userId="4c6d9526346a9ae3" providerId="LiveId" clId="{BE2978C2-303F-416D-B1C8-80E307FEDC23}" dt="2021-11-27T10:49:21.050" v="19019" actId="478"/>
          <ac:picMkLst>
            <pc:docMk/>
            <pc:sldMk cId="2367207514" sldId="352"/>
            <ac:picMk id="3074" creationId="{DB93CD98-6D19-4C24-866E-734443B21F20}"/>
          </ac:picMkLst>
        </pc:picChg>
        <pc:picChg chg="add mod replST">
          <ac:chgData name="Abdessamad Derraz" userId="4c6d9526346a9ae3" providerId="LiveId" clId="{BE2978C2-303F-416D-B1C8-80E307FEDC23}" dt="2021-11-27T11:06:12.988" v="19411"/>
          <ac:picMkLst>
            <pc:docMk/>
            <pc:sldMk cId="2367207514" sldId="352"/>
            <ac:picMk id="4098" creationId="{BE9D7832-6169-4ED4-83A4-1D5B27F8AD4B}"/>
          </ac:picMkLst>
        </pc:picChg>
        <pc:picChg chg="add mod replST">
          <ac:chgData name="Abdessamad Derraz" userId="4c6d9526346a9ae3" providerId="LiveId" clId="{BE2978C2-303F-416D-B1C8-80E307FEDC23}" dt="2021-11-27T11:06:12.992" v="19412"/>
          <ac:picMkLst>
            <pc:docMk/>
            <pc:sldMk cId="2367207514" sldId="352"/>
            <ac:picMk id="4100" creationId="{8B4EC8ED-3145-4602-9C9C-F286F7BF33B2}"/>
          </ac:picMkLst>
        </pc:picChg>
        <pc:cxnChg chg="del">
          <ac:chgData name="Abdessamad Derraz" userId="4c6d9526346a9ae3" providerId="LiveId" clId="{BE2978C2-303F-416D-B1C8-80E307FEDC23}" dt="2021-11-27T10:49:21.050" v="19019" actId="478"/>
          <ac:cxnSpMkLst>
            <pc:docMk/>
            <pc:sldMk cId="2367207514" sldId="352"/>
            <ac:cxnSpMk id="9" creationId="{40187A9D-7B40-4A92-BCE0-8A72A471CF91}"/>
          </ac:cxnSpMkLst>
        </pc:cxnChg>
        <pc:cxnChg chg="replST">
          <ac:chgData name="Abdessamad Derraz" userId="4c6d9526346a9ae3" providerId="LiveId" clId="{BE2978C2-303F-416D-B1C8-80E307FEDC23}" dt="2021-11-27T11:06:12.985" v="19410"/>
          <ac:cxnSpMkLst>
            <pc:docMk/>
            <pc:sldMk cId="2367207514" sldId="352"/>
            <ac:cxnSpMk id="467" creationId="{00000000-0000-0000-0000-000000000000}"/>
          </ac:cxnSpMkLst>
        </pc:cxnChg>
      </pc:sldChg>
      <pc:sldChg chg="addSp delSp modSp add mod modNotes modNotesTx">
        <pc:chgData name="Abdessamad Derraz" userId="4c6d9526346a9ae3" providerId="LiveId" clId="{BE2978C2-303F-416D-B1C8-80E307FEDC23}" dt="2021-11-27T11:06:57.680" v="19586" actId="20577"/>
        <pc:sldMkLst>
          <pc:docMk/>
          <pc:sldMk cId="375411365" sldId="353"/>
        </pc:sldMkLst>
        <pc:spChg chg="add mod replST">
          <ac:chgData name="Abdessamad Derraz" userId="4c6d9526346a9ae3" providerId="LiveId" clId="{BE2978C2-303F-416D-B1C8-80E307FEDC23}" dt="2021-11-27T11:06:13.015" v="19419"/>
          <ac:spMkLst>
            <pc:docMk/>
            <pc:sldMk cId="375411365" sldId="353"/>
            <ac:spMk id="4" creationId="{C69C9F4E-6437-453B-8244-88478788B60D}"/>
          </ac:spMkLst>
        </pc:spChg>
        <pc:spChg chg="replST">
          <ac:chgData name="Abdessamad Derraz" userId="4c6d9526346a9ae3" providerId="LiveId" clId="{BE2978C2-303F-416D-B1C8-80E307FEDC23}" dt="2021-11-27T11:06:12.996" v="19413"/>
          <ac:spMkLst>
            <pc:docMk/>
            <pc:sldMk cId="375411365" sldId="353"/>
            <ac:spMk id="447" creationId="{00000000-0000-0000-0000-000000000000}"/>
          </ac:spMkLst>
        </pc:spChg>
        <pc:spChg chg="replST">
          <ac:chgData name="Abdessamad Derraz" userId="4c6d9526346a9ae3" providerId="LiveId" clId="{BE2978C2-303F-416D-B1C8-80E307FEDC23}" dt="2021-11-27T11:06:13" v="19414"/>
          <ac:spMkLst>
            <pc:docMk/>
            <pc:sldMk cId="375411365" sldId="353"/>
            <ac:spMk id="456" creationId="{00000000-0000-0000-0000-000000000000}"/>
          </ac:spMkLst>
        </pc:spChg>
        <pc:spChg chg="replST">
          <ac:chgData name="Abdessamad Derraz" userId="4c6d9526346a9ae3" providerId="LiveId" clId="{BE2978C2-303F-416D-B1C8-80E307FEDC23}" dt="2021-11-27T11:06:13.003" v="19415"/>
          <ac:spMkLst>
            <pc:docMk/>
            <pc:sldMk cId="375411365" sldId="353"/>
            <ac:spMk id="466" creationId="{00000000-0000-0000-0000-000000000000}"/>
          </ac:spMkLst>
        </pc:spChg>
        <pc:picChg chg="add mod replST">
          <ac:chgData name="Abdessamad Derraz" userId="4c6d9526346a9ae3" providerId="LiveId" clId="{BE2978C2-303F-416D-B1C8-80E307FEDC23}" dt="2021-11-27T11:06:13.011" v="19418"/>
          <ac:picMkLst>
            <pc:docMk/>
            <pc:sldMk cId="375411365" sldId="353"/>
            <ac:picMk id="3" creationId="{6FDD8A86-A2E4-406C-B5A6-41D8DBD67AD2}"/>
          </ac:picMkLst>
        </pc:picChg>
        <pc:picChg chg="del">
          <ac:chgData name="Abdessamad Derraz" userId="4c6d9526346a9ae3" providerId="LiveId" clId="{BE2978C2-303F-416D-B1C8-80E307FEDC23}" dt="2021-11-27T10:56:30.812" v="19137" actId="478"/>
          <ac:picMkLst>
            <pc:docMk/>
            <pc:sldMk cId="375411365" sldId="353"/>
            <ac:picMk id="4098" creationId="{BE9D7832-6169-4ED4-83A4-1D5B27F8AD4B}"/>
          </ac:picMkLst>
        </pc:picChg>
        <pc:picChg chg="del">
          <ac:chgData name="Abdessamad Derraz" userId="4c6d9526346a9ae3" providerId="LiveId" clId="{BE2978C2-303F-416D-B1C8-80E307FEDC23}" dt="2021-11-27T10:56:30.812" v="19137" actId="478"/>
          <ac:picMkLst>
            <pc:docMk/>
            <pc:sldMk cId="375411365" sldId="353"/>
            <ac:picMk id="4100" creationId="{8B4EC8ED-3145-4602-9C9C-F286F7BF33B2}"/>
          </ac:picMkLst>
        </pc:picChg>
        <pc:picChg chg="add mod replST">
          <ac:chgData name="Abdessamad Derraz" userId="4c6d9526346a9ae3" providerId="LiveId" clId="{BE2978C2-303F-416D-B1C8-80E307FEDC23}" dt="2021-11-27T11:06:13.008" v="19417"/>
          <ac:picMkLst>
            <pc:docMk/>
            <pc:sldMk cId="375411365" sldId="353"/>
            <ac:picMk id="5122" creationId="{DFEFBDDD-B54C-41D2-90FD-D5C26E9CB393}"/>
          </ac:picMkLst>
        </pc:picChg>
        <pc:cxnChg chg="add mod replST">
          <ac:chgData name="Abdessamad Derraz" userId="4c6d9526346a9ae3" providerId="LiveId" clId="{BE2978C2-303F-416D-B1C8-80E307FEDC23}" dt="2021-11-27T11:06:13.018" v="19420"/>
          <ac:cxnSpMkLst>
            <pc:docMk/>
            <pc:sldMk cId="375411365" sldId="353"/>
            <ac:cxnSpMk id="6" creationId="{787AB2E7-74D8-4C70-B15B-E9D78FEA83C7}"/>
          </ac:cxnSpMkLst>
        </pc:cxnChg>
        <pc:cxnChg chg="replST">
          <ac:chgData name="Abdessamad Derraz" userId="4c6d9526346a9ae3" providerId="LiveId" clId="{BE2978C2-303F-416D-B1C8-80E307FEDC23}" dt="2021-11-27T11:06:13.006" v="19416"/>
          <ac:cxnSpMkLst>
            <pc:docMk/>
            <pc:sldMk cId="375411365" sldId="353"/>
            <ac:cxnSpMk id="467" creationId="{00000000-0000-0000-0000-000000000000}"/>
          </ac:cxnSpMkLst>
        </pc:cxnChg>
      </pc:sldChg>
      <pc:sldChg chg="addSp delSp modSp add mod modNotesTx">
        <pc:chgData name="Abdessamad Derraz" userId="4c6d9526346a9ae3" providerId="LiveId" clId="{BE2978C2-303F-416D-B1C8-80E307FEDC23}" dt="2021-11-27T11:27:55.017" v="19919" actId="165"/>
        <pc:sldMkLst>
          <pc:docMk/>
          <pc:sldMk cId="3147362425" sldId="354"/>
        </pc:sldMkLst>
        <pc:spChg chg="mod topLvl">
          <ac:chgData name="Abdessamad Derraz" userId="4c6d9526346a9ae3" providerId="LiveId" clId="{BE2978C2-303F-416D-B1C8-80E307FEDC23}" dt="2021-11-27T11:27:55.017" v="19919" actId="165"/>
          <ac:spMkLst>
            <pc:docMk/>
            <pc:sldMk cId="3147362425" sldId="354"/>
            <ac:spMk id="14" creationId="{DDB72E2C-1E93-4A99-8B51-DBE16158690B}"/>
          </ac:spMkLst>
        </pc:spChg>
        <pc:grpChg chg="del">
          <ac:chgData name="Abdessamad Derraz" userId="4c6d9526346a9ae3" providerId="LiveId" clId="{BE2978C2-303F-416D-B1C8-80E307FEDC23}" dt="2021-11-27T11:25:32.080" v="19879" actId="478"/>
          <ac:grpSpMkLst>
            <pc:docMk/>
            <pc:sldMk cId="3147362425" sldId="354"/>
            <ac:grpSpMk id="9" creationId="{4E9A6D62-1BF8-403A-9DA6-22ACFBC0C320}"/>
          </ac:grpSpMkLst>
        </pc:grpChg>
        <pc:grpChg chg="del">
          <ac:chgData name="Abdessamad Derraz" userId="4c6d9526346a9ae3" providerId="LiveId" clId="{BE2978C2-303F-416D-B1C8-80E307FEDC23}" dt="2021-11-27T11:25:32.080" v="19879" actId="478"/>
          <ac:grpSpMkLst>
            <pc:docMk/>
            <pc:sldMk cId="3147362425" sldId="354"/>
            <ac:grpSpMk id="10" creationId="{67EE066F-5E30-4C62-8D66-D59EB4276268}"/>
          </ac:grpSpMkLst>
        </pc:grpChg>
        <pc:grpChg chg="del mod">
          <ac:chgData name="Abdessamad Derraz" userId="4c6d9526346a9ae3" providerId="LiveId" clId="{BE2978C2-303F-416D-B1C8-80E307FEDC23}" dt="2021-11-27T11:27:55.017" v="19919" actId="165"/>
          <ac:grpSpMkLst>
            <pc:docMk/>
            <pc:sldMk cId="3147362425" sldId="354"/>
            <ac:grpSpMk id="11" creationId="{D531AE9F-F74A-4FF7-A015-A9B14F69BA88}"/>
          </ac:grpSpMkLst>
        </pc:grpChg>
        <pc:picChg chg="add mod">
          <ac:chgData name="Abdessamad Derraz" userId="4c6d9526346a9ae3" providerId="LiveId" clId="{BE2978C2-303F-416D-B1C8-80E307FEDC23}" dt="2021-11-27T11:27:14.389" v="19918" actId="12789"/>
          <ac:picMkLst>
            <pc:docMk/>
            <pc:sldMk cId="3147362425" sldId="354"/>
            <ac:picMk id="4" creationId="{219FFDF3-F3AE-4C86-8660-468366379EBA}"/>
          </ac:picMkLst>
        </pc:picChg>
        <pc:picChg chg="mod topLvl">
          <ac:chgData name="Abdessamad Derraz" userId="4c6d9526346a9ae3" providerId="LiveId" clId="{BE2978C2-303F-416D-B1C8-80E307FEDC23}" dt="2021-11-27T11:27:55.017" v="19919" actId="165"/>
          <ac:picMkLst>
            <pc:docMk/>
            <pc:sldMk cId="3147362425" sldId="354"/>
            <ac:picMk id="7" creationId="{56A11D64-9B41-4123-BE7C-AC46F713501A}"/>
          </ac:picMkLst>
        </pc:picChg>
      </pc:sldChg>
      <pc:sldChg chg="addSp delSp modSp add mod modNotesTx">
        <pc:chgData name="Abdessamad Derraz" userId="4c6d9526346a9ae3" providerId="LiveId" clId="{BE2978C2-303F-416D-B1C8-80E307FEDC23}" dt="2021-11-27T11:34:02.713" v="19975" actId="20577"/>
        <pc:sldMkLst>
          <pc:docMk/>
          <pc:sldMk cId="2525930511" sldId="355"/>
        </pc:sldMkLst>
        <pc:picChg chg="add mod">
          <ac:chgData name="Abdessamad Derraz" userId="4c6d9526346a9ae3" providerId="LiveId" clId="{BE2978C2-303F-416D-B1C8-80E307FEDC23}" dt="2021-11-27T11:30:31.965" v="19971" actId="1035"/>
          <ac:picMkLst>
            <pc:docMk/>
            <pc:sldMk cId="2525930511" sldId="355"/>
            <ac:picMk id="3" creationId="{1AF375F5-1CA5-4165-A4FE-40AA27DC7DDE}"/>
          </ac:picMkLst>
        </pc:picChg>
        <pc:picChg chg="del">
          <ac:chgData name="Abdessamad Derraz" userId="4c6d9526346a9ae3" providerId="LiveId" clId="{BE2978C2-303F-416D-B1C8-80E307FEDC23}" dt="2021-11-27T11:30:16.670" v="19923" actId="478"/>
          <ac:picMkLst>
            <pc:docMk/>
            <pc:sldMk cId="2525930511" sldId="355"/>
            <ac:picMk id="1028" creationId="{5B54CE59-C5A3-436C-A52E-9E6F693272F2}"/>
          </ac:picMkLst>
        </pc:picChg>
      </pc:sldChg>
      <pc:sldChg chg="addSp delSp modSp add mod modNotesTx">
        <pc:chgData name="Abdessamad Derraz" userId="4c6d9526346a9ae3" providerId="LiveId" clId="{BE2978C2-303F-416D-B1C8-80E307FEDC23}" dt="2021-11-27T11:34:56.505" v="20012" actId="1035"/>
        <pc:sldMkLst>
          <pc:docMk/>
          <pc:sldMk cId="567330580" sldId="356"/>
        </pc:sldMkLst>
        <pc:picChg chg="del">
          <ac:chgData name="Abdessamad Derraz" userId="4c6d9526346a9ae3" providerId="LiveId" clId="{BE2978C2-303F-416D-B1C8-80E307FEDC23}" dt="2021-11-27T11:33:51.991" v="19973" actId="478"/>
          <ac:picMkLst>
            <pc:docMk/>
            <pc:sldMk cId="567330580" sldId="356"/>
            <ac:picMk id="3" creationId="{1AF375F5-1CA5-4165-A4FE-40AA27DC7DDE}"/>
          </ac:picMkLst>
        </pc:picChg>
        <pc:picChg chg="add mod">
          <ac:chgData name="Abdessamad Derraz" userId="4c6d9526346a9ae3" providerId="LiveId" clId="{BE2978C2-303F-416D-B1C8-80E307FEDC23}" dt="2021-11-27T11:34:56.505" v="20012" actId="1035"/>
          <ac:picMkLst>
            <pc:docMk/>
            <pc:sldMk cId="567330580" sldId="356"/>
            <ac:picMk id="7170" creationId="{163F084D-3542-4C47-A99E-4394208B06E2}"/>
          </ac:picMkLst>
        </pc:picChg>
      </pc:sldChg>
      <pc:sldChg chg="addSp delSp modSp add mod modNotesTx">
        <pc:chgData name="Abdessamad Derraz" userId="4c6d9526346a9ae3" providerId="LiveId" clId="{BE2978C2-303F-416D-B1C8-80E307FEDC23}" dt="2021-11-27T11:39:31.184" v="20067" actId="12789"/>
        <pc:sldMkLst>
          <pc:docMk/>
          <pc:sldMk cId="1612520590" sldId="357"/>
        </pc:sldMkLst>
        <pc:picChg chg="del">
          <ac:chgData name="Abdessamad Derraz" userId="4c6d9526346a9ae3" providerId="LiveId" clId="{BE2978C2-303F-416D-B1C8-80E307FEDC23}" dt="2021-11-27T11:38:25.343" v="20056" actId="478"/>
          <ac:picMkLst>
            <pc:docMk/>
            <pc:sldMk cId="1612520590" sldId="357"/>
            <ac:picMk id="3" creationId="{8715F63D-AD2C-4FB5-AD7A-2DF35755AE50}"/>
          </ac:picMkLst>
        </pc:picChg>
        <pc:picChg chg="del">
          <ac:chgData name="Abdessamad Derraz" userId="4c6d9526346a9ae3" providerId="LiveId" clId="{BE2978C2-303F-416D-B1C8-80E307FEDC23}" dt="2021-11-27T11:38:25.343" v="20056" actId="478"/>
          <ac:picMkLst>
            <pc:docMk/>
            <pc:sldMk cId="1612520590" sldId="357"/>
            <ac:picMk id="5" creationId="{D02AAA52-9E0C-476C-B4E9-4B2AFF1C8BB0}"/>
          </ac:picMkLst>
        </pc:picChg>
        <pc:picChg chg="add mod">
          <ac:chgData name="Abdessamad Derraz" userId="4c6d9526346a9ae3" providerId="LiveId" clId="{BE2978C2-303F-416D-B1C8-80E307FEDC23}" dt="2021-11-27T11:39:31.184" v="20067" actId="12789"/>
          <ac:picMkLst>
            <pc:docMk/>
            <pc:sldMk cId="1612520590" sldId="357"/>
            <ac:picMk id="9218" creationId="{3E7CED80-D22D-4EE7-B534-6F70A2CFF490}"/>
          </ac:picMkLst>
        </pc:picChg>
        <pc:picChg chg="add mod">
          <ac:chgData name="Abdessamad Derraz" userId="4c6d9526346a9ae3" providerId="LiveId" clId="{BE2978C2-303F-416D-B1C8-80E307FEDC23}" dt="2021-11-27T11:39:31.184" v="20067" actId="12789"/>
          <ac:picMkLst>
            <pc:docMk/>
            <pc:sldMk cId="1612520590" sldId="357"/>
            <ac:picMk id="9220" creationId="{E588BB6D-F0B2-4ACB-8182-D53A7ADA8734}"/>
          </ac:picMkLst>
        </pc:picChg>
      </pc:sldChg>
      <pc:sldChg chg="modSp add mod modNotesTx">
        <pc:chgData name="Abdessamad Derraz" userId="4c6d9526346a9ae3" providerId="LiveId" clId="{BE2978C2-303F-416D-B1C8-80E307FEDC23}" dt="2021-11-27T12:28:36.662" v="20549" actId="14100"/>
        <pc:sldMkLst>
          <pc:docMk/>
          <pc:sldMk cId="640192822" sldId="358"/>
        </pc:sldMkLst>
        <pc:spChg chg="mod">
          <ac:chgData name="Abdessamad Derraz" userId="4c6d9526346a9ae3" providerId="LiveId" clId="{BE2978C2-303F-416D-B1C8-80E307FEDC23}" dt="2021-11-27T12:28:29.633" v="20548" actId="20577"/>
          <ac:spMkLst>
            <pc:docMk/>
            <pc:sldMk cId="640192822" sldId="358"/>
            <ac:spMk id="447" creationId="{00000000-0000-0000-0000-000000000000}"/>
          </ac:spMkLst>
        </pc:spChg>
        <pc:picChg chg="mod">
          <ac:chgData name="Abdessamad Derraz" userId="4c6d9526346a9ae3" providerId="LiveId" clId="{BE2978C2-303F-416D-B1C8-80E307FEDC23}" dt="2021-11-27T12:28:08.895" v="20542" actId="14826"/>
          <ac:picMkLst>
            <pc:docMk/>
            <pc:sldMk cId="640192822" sldId="358"/>
            <ac:picMk id="3" creationId="{2C6AA0F4-61B5-44E2-B7BB-961C6062C7C0}"/>
          </ac:picMkLst>
        </pc:picChg>
        <pc:cxnChg chg="mod">
          <ac:chgData name="Abdessamad Derraz" userId="4c6d9526346a9ae3" providerId="LiveId" clId="{BE2978C2-303F-416D-B1C8-80E307FEDC23}" dt="2021-11-27T12:28:36.662" v="20549" actId="14100"/>
          <ac:cxnSpMkLst>
            <pc:docMk/>
            <pc:sldMk cId="640192822" sldId="358"/>
            <ac:cxnSpMk id="467" creationId="{00000000-0000-0000-0000-000000000000}"/>
          </ac:cxnSpMkLst>
        </pc:cxnChg>
      </pc:sldChg>
      <pc:sldChg chg="modSp add mod modNotesTx">
        <pc:chgData name="Abdessamad Derraz" userId="4c6d9526346a9ae3" providerId="LiveId" clId="{BE2978C2-303F-416D-B1C8-80E307FEDC23}" dt="2021-11-27T14:20:11.489" v="21444"/>
        <pc:sldMkLst>
          <pc:docMk/>
          <pc:sldMk cId="2242262785" sldId="359"/>
        </pc:sldMkLst>
        <pc:picChg chg="mod">
          <ac:chgData name="Abdessamad Derraz" userId="4c6d9526346a9ae3" providerId="LiveId" clId="{BE2978C2-303F-416D-B1C8-80E307FEDC23}" dt="2021-11-27T14:19:41.011" v="21401" actId="14826"/>
          <ac:picMkLst>
            <pc:docMk/>
            <pc:sldMk cId="2242262785" sldId="359"/>
            <ac:picMk id="5" creationId="{A9035A29-836F-4DC5-B557-39448E35B3F3}"/>
          </ac:picMkLst>
        </pc:picChg>
        <pc:picChg chg="mod">
          <ac:chgData name="Abdessamad Derraz" userId="4c6d9526346a9ae3" providerId="LiveId" clId="{BE2978C2-303F-416D-B1C8-80E307FEDC23}" dt="2021-11-27T14:20:11.489" v="21444"/>
          <ac:picMkLst>
            <pc:docMk/>
            <pc:sldMk cId="2242262785" sldId="359"/>
            <ac:picMk id="7" creationId="{12147F4A-D327-4865-81D0-E9C83FDAA214}"/>
          </ac:picMkLst>
        </pc:picChg>
      </pc:sldChg>
      <pc:sldMasterChg chg="delSldLayout">
        <pc:chgData name="Abdessamad Derraz" userId="4c6d9526346a9ae3" providerId="LiveId" clId="{BE2978C2-303F-416D-B1C8-80E307FEDC23}" dt="2021-11-26T22:02:54.978" v="18968" actId="47"/>
        <pc:sldMasterMkLst>
          <pc:docMk/>
          <pc:sldMasterMk cId="0" sldId="2147483672"/>
        </pc:sldMasterMkLst>
        <pc:sldLayoutChg chg="del">
          <pc:chgData name="Abdessamad Derraz" userId="4c6d9526346a9ae3" providerId="LiveId" clId="{BE2978C2-303F-416D-B1C8-80E307FEDC23}" dt="2021-11-26T22:01:37.496" v="18952" actId="47"/>
          <pc:sldLayoutMkLst>
            <pc:docMk/>
            <pc:sldMasterMk cId="0" sldId="2147483672"/>
            <pc:sldLayoutMk cId="0" sldId="2147483651"/>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53"/>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54"/>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55"/>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57"/>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60"/>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62"/>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63"/>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64"/>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65"/>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66"/>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67"/>
          </pc:sldLayoutMkLst>
        </pc:sldLayoutChg>
        <pc:sldLayoutChg chg="del">
          <pc:chgData name="Abdessamad Derraz" userId="4c6d9526346a9ae3" providerId="LiveId" clId="{BE2978C2-303F-416D-B1C8-80E307FEDC23}" dt="2021-11-26T22:01:37.496" v="18952" actId="47"/>
          <pc:sldLayoutMkLst>
            <pc:docMk/>
            <pc:sldMasterMk cId="0" sldId="2147483672"/>
            <pc:sldLayoutMk cId="0" sldId="2147483668"/>
          </pc:sldLayoutMkLst>
        </pc:sldLayoutChg>
        <pc:sldLayoutChg chg="del">
          <pc:chgData name="Abdessamad Derraz" userId="4c6d9526346a9ae3" providerId="LiveId" clId="{BE2978C2-303F-416D-B1C8-80E307FEDC23}" dt="2021-11-26T22:02:54.978" v="18968" actId="47"/>
          <pc:sldLayoutMkLst>
            <pc:docMk/>
            <pc:sldMasterMk cId="0" sldId="2147483672"/>
            <pc:sldLayoutMk cId="0" sldId="2147483669"/>
          </pc:sldLayoutMkLst>
        </pc:sldLayoutChg>
      </pc:sldMasterChg>
      <pc:sldMasterChg chg="del delSldLayout">
        <pc:chgData name="Abdessamad Derraz" userId="4c6d9526346a9ae3" providerId="LiveId" clId="{BE2978C2-303F-416D-B1C8-80E307FEDC23}" dt="2021-11-26T22:01:37.496" v="18952" actId="47"/>
        <pc:sldMasterMkLst>
          <pc:docMk/>
          <pc:sldMasterMk cId="0" sldId="2147483673"/>
        </pc:sldMasterMkLst>
        <pc:sldLayoutChg chg="del">
          <pc:chgData name="Abdessamad Derraz" userId="4c6d9526346a9ae3" providerId="LiveId" clId="{BE2978C2-303F-416D-B1C8-80E307FEDC23}" dt="2021-11-26T22:01:37.496" v="18952" actId="47"/>
          <pc:sldLayoutMkLst>
            <pc:docMk/>
            <pc:sldMasterMk cId="0" sldId="2147483673"/>
            <pc:sldLayoutMk cId="0" sldId="214748367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6518956-5000-40B7-9959-25E921C704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5FFDB27-E341-41B1-AD1D-ABAACE2261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141D05-06CD-4D20-9E88-B641E1454AF7}" type="datetimeFigureOut">
              <a:rPr lang="fr-FR" smtClean="0"/>
              <a:t>27/11/2021</a:t>
            </a:fld>
            <a:endParaRPr lang="fr-FR"/>
          </a:p>
        </p:txBody>
      </p:sp>
      <p:sp>
        <p:nvSpPr>
          <p:cNvPr id="4" name="Espace réservé du pied de page 3">
            <a:extLst>
              <a:ext uri="{FF2B5EF4-FFF2-40B4-BE49-F238E27FC236}">
                <a16:creationId xmlns:a16="http://schemas.microsoft.com/office/drawing/2014/main" id="{036540F0-DA9C-417A-A03C-3C473040F1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7C48770B-98FA-42A9-A051-DDD8A1D646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76763-95D8-4647-8C1B-78FA062D198E}" type="slidenum">
              <a:rPr lang="fr-FR" smtClean="0"/>
              <a:t>‹N°›</a:t>
            </a:fld>
            <a:endParaRPr lang="fr-FR"/>
          </a:p>
        </p:txBody>
      </p:sp>
    </p:spTree>
    <p:extLst>
      <p:ext uri="{BB962C8B-B14F-4D97-AF65-F5344CB8AC3E}">
        <p14:creationId xmlns:p14="http://schemas.microsoft.com/office/powerpoint/2010/main" val="37841189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Bonjour </a:t>
            </a:r>
            <a:r>
              <a:rPr lang="fr-FR" dirty="0" err="1"/>
              <a:t>Ider</a:t>
            </a:r>
            <a:br>
              <a:rPr lang="fr-FR" dirty="0"/>
            </a:br>
            <a:br>
              <a:rPr lang="fr-FR" dirty="0"/>
            </a:br>
            <a:r>
              <a:rPr lang="fr-FR" dirty="0"/>
              <a:t>Conformément à ta demande, nous allons voir comment nous pouvons améliorer le produit IA d’Avis Restau</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28e411cf5_0_24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d28e411cf5_0_24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la 1</a:t>
            </a:r>
            <a:r>
              <a:rPr lang="fr-FR" baseline="30000" dirty="0"/>
              <a:t>re</a:t>
            </a:r>
            <a:r>
              <a:rPr lang="fr-FR" dirty="0"/>
              <a:t> étape qui est la collecte des données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Concernant les sources et les moyens de collectes de données, les solutions sont nombreuses. Nous nous limitons ici à Yelp. Pour récupérer les données, nous pouvons énumérer 3 solutions possibles :</a:t>
            </a:r>
          </a:p>
          <a:p>
            <a:pPr marL="0" lvl="0" indent="0" algn="l" rtl="0">
              <a:spcBef>
                <a:spcPts val="0"/>
              </a:spcBef>
              <a:spcAft>
                <a:spcPts val="0"/>
              </a:spcAft>
              <a:buNone/>
            </a:pPr>
            <a:r>
              <a:rPr lang="fr-FR" dirty="0"/>
              <a:t>1. Des données ouvertes fournies par Yelp </a:t>
            </a:r>
            <a:r>
              <a:rPr lang="fr-FR" b="1" dirty="0"/>
              <a:t>*click*</a:t>
            </a:r>
          </a:p>
          <a:p>
            <a:pPr marL="0" lvl="0" indent="0" algn="l" rtl="0">
              <a:spcBef>
                <a:spcPts val="0"/>
              </a:spcBef>
              <a:spcAft>
                <a:spcPts val="0"/>
              </a:spcAft>
              <a:buNone/>
            </a:pPr>
            <a:r>
              <a:rPr lang="fr-FR" dirty="0"/>
              <a:t>2. Développer un bot qui va récupérer les données automatiquement, cependant sa légalité est discutable </a:t>
            </a:r>
            <a:r>
              <a:rPr lang="fr-FR" b="1" dirty="0"/>
              <a:t>*click*</a:t>
            </a:r>
          </a:p>
          <a:p>
            <a:pPr marL="0" lvl="0" indent="0" algn="l" rtl="0">
              <a:spcBef>
                <a:spcPts val="0"/>
              </a:spcBef>
              <a:spcAft>
                <a:spcPts val="0"/>
              </a:spcAft>
              <a:buNone/>
            </a:pPr>
            <a:r>
              <a:rPr lang="fr-FR" dirty="0"/>
              <a:t>3. Utiliser l’API de Yelp pour requêter des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allons donc jouer avec l’Open Data pour l’analyse visuelle et l’API pour l’analyse textuelle.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Regardons l’API de plus prêt.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l’analyse textuelle, nous aurions pu utiliser le jeu de données fourni par Yelp à l’aide d’outils comme </a:t>
            </a:r>
            <a:r>
              <a:rPr lang="fr-FR" dirty="0" err="1"/>
              <a:t>Dask</a:t>
            </a:r>
            <a:r>
              <a:rPr lang="fr-FR" dirty="0"/>
              <a:t> ou Spark au vu de sa dimension conséquente. Cependant les commentaires dans ce jeu de données sont majoritairement en anglais. Comme Avis Restau accueillera certainement en majorité des commentaires en français, par souci de sécurité, mieux vaut travailler avec des données en Français. C’est une sécurité, car cela nous permet de nous assurer de faire face à un imprévu s’il existe une différence de qualité de traitement du langage selon la langue. On ne traite pas le français comme on traite de l’anglais. </a:t>
            </a:r>
            <a:endParaRPr dirty="0"/>
          </a:p>
        </p:txBody>
      </p:sp>
    </p:spTree>
    <p:extLst>
      <p:ext uri="{BB962C8B-B14F-4D97-AF65-F5344CB8AC3E}">
        <p14:creationId xmlns:p14="http://schemas.microsoft.com/office/powerpoint/2010/main" val="256850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Donc l’objectif est de récupérer ces commentaires en français à l’aide de l’API de Yelp. Pour cela il faut d’abord se créer un compte de développeur sur la plateforme.</a:t>
            </a:r>
          </a:p>
          <a:p>
            <a:pPr marL="0" lvl="0" indent="0" algn="l" rtl="0">
              <a:spcBef>
                <a:spcPts val="0"/>
              </a:spcBef>
              <a:spcAft>
                <a:spcPts val="0"/>
              </a:spcAft>
              <a:buNone/>
            </a:pPr>
            <a:r>
              <a:rPr lang="fr-FR" dirty="0"/>
              <a:t>Avant d’aller plus loin, nous allons vulgairement rappeler ce qu’est une API et comment ça fonctionne.</a:t>
            </a:r>
            <a:endParaRPr dirty="0"/>
          </a:p>
        </p:txBody>
      </p:sp>
    </p:spTree>
    <p:extLst>
      <p:ext uri="{BB962C8B-B14F-4D97-AF65-F5344CB8AC3E}">
        <p14:creationId xmlns:p14="http://schemas.microsoft.com/office/powerpoint/2010/main" val="31457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L’API c’est tout simplement un moyen qui va nous permettre de poser une question à Yelp et d’avoir une réponse en retour.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rester dans le thème de la restauration, imaginons que le développeur est le client d’un restaurant. Il consulte le menu </a:t>
            </a:r>
            <a:r>
              <a:rPr lang="fr-FR" b="1" dirty="0"/>
              <a:t>*click* </a:t>
            </a:r>
            <a:r>
              <a:rPr lang="fr-FR" dirty="0"/>
              <a:t>qui correspond en réalité à la documentation de l’API puis il passe sa commande au serveur </a:t>
            </a:r>
            <a:r>
              <a:rPr lang="fr-FR" b="1" dirty="0"/>
              <a:t>*click* </a:t>
            </a:r>
            <a:r>
              <a:rPr lang="fr-FR" dirty="0"/>
              <a:t>qui est l’API. Le serveur transmet la commande qui est une requête au cuisinier </a:t>
            </a:r>
            <a:r>
              <a:rPr lang="fr-FR" b="1" dirty="0"/>
              <a:t>*click*</a:t>
            </a:r>
            <a:r>
              <a:rPr lang="fr-FR" b="0" dirty="0"/>
              <a:t>, </a:t>
            </a:r>
            <a:r>
              <a:rPr lang="fr-FR" dirty="0"/>
              <a:t>que l’on va appeler « Chef Yelp » qui va préparer la demande du client. Le serveur récupère le plat </a:t>
            </a:r>
            <a:r>
              <a:rPr lang="fr-FR" b="1" dirty="0"/>
              <a:t>*click*</a:t>
            </a:r>
            <a:r>
              <a:rPr lang="fr-FR" dirty="0"/>
              <a:t> et le transmet au client </a:t>
            </a:r>
            <a:r>
              <a:rPr lang="fr-FR" b="1" dirty="0"/>
              <a:t>*click* </a:t>
            </a:r>
            <a:r>
              <a:rPr lang="fr-FR" dirty="0"/>
              <a:t>qui va enfin pouvoir se régaler,</a:t>
            </a:r>
            <a:endParaRPr dirty="0"/>
          </a:p>
        </p:txBody>
      </p:sp>
    </p:spTree>
    <p:extLst>
      <p:ext uri="{BB962C8B-B14F-4D97-AF65-F5344CB8AC3E}">
        <p14:creationId xmlns:p14="http://schemas.microsoft.com/office/powerpoint/2010/main" val="285534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Concrètement, sans trop rentrer dans les détails, voici comment nous récupérons des données avec une API.</a:t>
            </a:r>
          </a:p>
          <a:p>
            <a:pPr marL="0" lvl="0" indent="0" algn="l" rtl="0">
              <a:spcBef>
                <a:spcPts val="0"/>
              </a:spcBef>
              <a:spcAft>
                <a:spcPts val="0"/>
              </a:spcAft>
              <a:buNone/>
            </a:pPr>
            <a:r>
              <a:rPr lang="fr-FR" dirty="0"/>
              <a:t>D’abord nous lisons le menu </a:t>
            </a:r>
            <a:r>
              <a:rPr lang="fr-FR" b="1" dirty="0"/>
              <a:t>*click* </a:t>
            </a:r>
            <a:r>
              <a:rPr lang="fr-FR" dirty="0"/>
              <a:t>qui est la documentation. Puis on passe notre commande auprès du serveur du restaurant. </a:t>
            </a:r>
            <a:r>
              <a:rPr lang="fr-FR" b="1" dirty="0"/>
              <a:t>*click*</a:t>
            </a:r>
          </a:p>
          <a:p>
            <a:pPr marL="0" lvl="0" indent="0" algn="l" rtl="0">
              <a:spcBef>
                <a:spcPts val="0"/>
              </a:spcBef>
              <a:spcAft>
                <a:spcPts val="0"/>
              </a:spcAft>
              <a:buNone/>
            </a:pPr>
            <a:endParaRPr lang="fr-FR" b="1" dirty="0"/>
          </a:p>
          <a:p>
            <a:pPr marL="0" lvl="0" indent="0" algn="l" rtl="0">
              <a:spcBef>
                <a:spcPts val="0"/>
              </a:spcBef>
              <a:spcAft>
                <a:spcPts val="0"/>
              </a:spcAft>
              <a:buNone/>
            </a:pPr>
            <a:r>
              <a:rPr lang="fr-FR" dirty="0"/>
              <a:t>Dans cette partie </a:t>
            </a:r>
            <a:r>
              <a:rPr lang="fr-FR" b="1" dirty="0"/>
              <a:t>*click* </a:t>
            </a:r>
            <a:r>
              <a:rPr lang="fr-FR" dirty="0"/>
              <a:t>on peut imaginer le </a:t>
            </a:r>
            <a:r>
              <a:rPr lang="fr-FR" dirty="0" err="1"/>
              <a:t>request</a:t>
            </a:r>
            <a:r>
              <a:rPr lang="fr-FR" dirty="0"/>
              <a:t> ou le point de terminaison comme l’adresse du restaurant on l’on va commander. C’est l’adresse avec laquelle on va communiquer avec Yelp et où l’on se présente avec une clé API. C’est pour cette raison qu’il y a une clé verte à côté de requête.</a:t>
            </a:r>
          </a:p>
          <a:p>
            <a:pPr marL="0" lvl="0" indent="0" algn="l" rtl="0">
              <a:spcBef>
                <a:spcPts val="0"/>
              </a:spcBef>
              <a:spcAft>
                <a:spcPts val="0"/>
              </a:spcAft>
              <a:buNone/>
            </a:pPr>
            <a:r>
              <a:rPr lang="fr-FR" dirty="0"/>
              <a:t>Puis nous passons notre commande à l’aide des paramètres. </a:t>
            </a:r>
            <a:r>
              <a:rPr lang="fr-FR" b="1" dirty="0"/>
              <a:t>*click* </a:t>
            </a:r>
            <a:r>
              <a:rPr lang="fr-FR" b="0" dirty="0"/>
              <a:t>nous demandons à Yelp ce que nous voulons, à savoir des commentaires des restaurants sur Dijon.</a:t>
            </a:r>
          </a:p>
        </p:txBody>
      </p:sp>
    </p:spTree>
    <p:extLst>
      <p:ext uri="{BB962C8B-B14F-4D97-AF65-F5344CB8AC3E}">
        <p14:creationId xmlns:p14="http://schemas.microsoft.com/office/powerpoint/2010/main" val="953072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 retour nous obtenons un fichier JSON contenant les informations que nous avons demandées.</a:t>
            </a:r>
          </a:p>
        </p:txBody>
      </p:sp>
    </p:spTree>
    <p:extLst>
      <p:ext uri="{BB962C8B-B14F-4D97-AF65-F5344CB8AC3E}">
        <p14:creationId xmlns:p14="http://schemas.microsoft.com/office/powerpoint/2010/main" val="2672623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requêtes API présentent quelques contraintes. Nous ne pouvons récupérer que 3 commentaires par restaurant auprès de 50 restaurants avec une limite totale de 5000 requêtes. Pour cela, nous avons donc récupéré des commentaires de restaurants auprès de différentes villes.</a:t>
            </a:r>
            <a:endParaRPr lang="fr-FR" b="0" dirty="0"/>
          </a:p>
        </p:txBody>
      </p:sp>
    </p:spTree>
    <p:extLst>
      <p:ext uri="{BB962C8B-B14F-4D97-AF65-F5344CB8AC3E}">
        <p14:creationId xmlns:p14="http://schemas.microsoft.com/office/powerpoint/2010/main" val="2104096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Une fois la collecte terminée, les données sont enregistrées dans un fichier CSV que nous utiliserons dans l’étape suivante.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t>Pour conclure cette partie, nous avons collecté des données venant d’une API qui correspondent à nos besoins définis pour l’analyse qui va suivre.</a:t>
            </a:r>
          </a:p>
        </p:txBody>
      </p:sp>
    </p:spTree>
    <p:extLst>
      <p:ext uri="{BB962C8B-B14F-4D97-AF65-F5344CB8AC3E}">
        <p14:creationId xmlns:p14="http://schemas.microsoft.com/office/powerpoint/2010/main" val="31667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28e411cf5_0_24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d28e411cf5_0_24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Passons maintenant à l’analyse des commentaires que nous venons de collecter. Pour cela nous allons utiliser un domaine de l’IA appelé le NLP qui est le </a:t>
            </a:r>
            <a:r>
              <a:rPr lang="fr-FR" b="0" i="0" dirty="0">
                <a:solidFill>
                  <a:srgbClr val="BDC1C6"/>
                </a:solidFill>
                <a:effectLst/>
                <a:latin typeface="arial" panose="020B0604020202020204" pitchFamily="34" charset="0"/>
              </a:rPr>
              <a:t>traitement automatique du langage naturel. C’est une technologie qui permet aux machines de comprendre le langage humain.</a:t>
            </a:r>
            <a:endParaRPr dirty="0"/>
          </a:p>
        </p:txBody>
      </p:sp>
    </p:spTree>
    <p:extLst>
      <p:ext uri="{BB962C8B-B14F-4D97-AF65-F5344CB8AC3E}">
        <p14:creationId xmlns:p14="http://schemas.microsoft.com/office/powerpoint/2010/main" val="2494722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230057d4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230057d4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commencerons par dessiner le paysage en reformulant ta demande et les objectifs. </a:t>
            </a:r>
            <a:r>
              <a:rPr lang="fr-FR" b="1" dirty="0"/>
              <a:t>*click* </a:t>
            </a:r>
            <a:r>
              <a:rPr lang="fr-FR" dirty="0"/>
              <a:t>pour voir ensemble les solutions envisageables que nous détaillerons brièvement. </a:t>
            </a:r>
            <a:r>
              <a:rPr lang="fr-FR" b="1" dirty="0"/>
              <a:t>*click*</a:t>
            </a:r>
            <a:r>
              <a:rPr lang="fr-FR" dirty="0"/>
              <a:t> ensuite, nous passerons à la partie amusante qui est la visualisation concrète de ces solutions, un Proof of Concept. </a:t>
            </a:r>
            <a:r>
              <a:rPr lang="fr-FR" b="1" dirty="0"/>
              <a:t>*click* </a:t>
            </a:r>
            <a:r>
              <a:rPr lang="fr-FR" dirty="0"/>
              <a:t>nous terminerons sur la conclusion de la faisabilité du projet et comment nous pourrons aller plus loin pour fournir un produit encore meilleur suivi une série de questions/réponses.</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L’objectif est de détecter les sujets d’insatisfactions des clients dans les commentaires.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Pour cela nous allons utiliser une technique de traitement du langage appelé le Topic Modeling. Le Topic Modeling nous permet de résumer en quelques mots de grandes quantités de textes.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Donc, dans notre cas, au lieu de demander à un humain de lire chaque commentaire puis de comptabiliser les raisons d’insatisfactions de chaque client, ici, nous allons automatiser tout ce process grâce à l’IA.</a:t>
            </a:r>
          </a:p>
          <a:p>
            <a:pPr marL="0" lvl="0" indent="0" algn="l" rtl="0">
              <a:spcBef>
                <a:spcPts val="0"/>
              </a:spcBef>
              <a:spcAft>
                <a:spcPts val="0"/>
              </a:spcAft>
              <a:buNone/>
            </a:pPr>
            <a:endParaRPr lang="fr-FR" b="0" dirty="0"/>
          </a:p>
        </p:txBody>
      </p:sp>
    </p:spTree>
    <p:extLst>
      <p:ext uri="{BB962C8B-B14F-4D97-AF65-F5344CB8AC3E}">
        <p14:creationId xmlns:p14="http://schemas.microsoft.com/office/powerpoint/2010/main" val="2644530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Avant de démarrer le Topic Modeling, nous allons d’abord préparer les commentaires.</a:t>
            </a:r>
          </a:p>
          <a:p>
            <a:pPr marL="0" lvl="0" indent="0" algn="l" rtl="0">
              <a:spcBef>
                <a:spcPts val="0"/>
              </a:spcBef>
              <a:spcAft>
                <a:spcPts val="0"/>
              </a:spcAft>
              <a:buNone/>
            </a:pPr>
            <a:r>
              <a:rPr lang="fr-FR" b="0" dirty="0"/>
              <a:t>Pour commencer, nous allons garder les avis des clients insatisfaits. Un des gros avantages est que nous pouvons facilement faire ce tri grâce au système de notation. Les clients résument leur niveau de satisfaction avec une note allant de 1 à 5. 5 et 4 *click* étant un client satisfait, 3 *click* c’est neutre et de 2 à 1 *click* signifient des clients insatisfaits.</a:t>
            </a:r>
          </a:p>
        </p:txBody>
      </p:sp>
    </p:spTree>
    <p:extLst>
      <p:ext uri="{BB962C8B-B14F-4D97-AF65-F5344CB8AC3E}">
        <p14:creationId xmlns:p14="http://schemas.microsoft.com/office/powerpoint/2010/main" val="1489491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Parfait, donc nous gardons les commentaires des clients ayant donné une note allant de 1 à 2 puis nous passons à la suite qui sera le nettoyage du texte.</a:t>
            </a:r>
          </a:p>
        </p:txBody>
      </p:sp>
    </p:spTree>
    <p:extLst>
      <p:ext uri="{BB962C8B-B14F-4D97-AF65-F5344CB8AC3E}">
        <p14:creationId xmlns:p14="http://schemas.microsoft.com/office/powerpoint/2010/main" val="234727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Ici nous allons procéder au nettoyage du texte par étape :</a:t>
            </a:r>
          </a:p>
          <a:p>
            <a:pPr marL="0" lvl="0" indent="0" algn="l" rtl="0">
              <a:spcBef>
                <a:spcPts val="0"/>
              </a:spcBef>
              <a:spcAft>
                <a:spcPts val="0"/>
              </a:spcAft>
              <a:buNone/>
            </a:pPr>
            <a:endParaRPr lang="fr-FR" b="0" dirty="0"/>
          </a:p>
          <a:p>
            <a:pPr marL="228600" lvl="0" indent="-228600" algn="l" rtl="0">
              <a:spcBef>
                <a:spcPts val="0"/>
              </a:spcBef>
              <a:spcAft>
                <a:spcPts val="0"/>
              </a:spcAft>
              <a:buFont typeface="+mj-lt"/>
              <a:buAutoNum type="arabicPeriod"/>
            </a:pPr>
            <a:r>
              <a:rPr lang="fr-FR" b="0" dirty="0"/>
              <a:t>Nous commençons par la Tokenisation qui permet de diviser le texte en phrases et les phrases en mots. Mettre les mots en minuscules et supprimer la ponctuation.</a:t>
            </a:r>
          </a:p>
        </p:txBody>
      </p:sp>
    </p:spTree>
    <p:extLst>
      <p:ext uri="{BB962C8B-B14F-4D97-AF65-F5344CB8AC3E}">
        <p14:creationId xmlns:p14="http://schemas.microsoft.com/office/powerpoint/2010/main" val="1377917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fr-FR" b="0" dirty="0"/>
              <a:t>Ensuite nous supprimons les mots vides appelés les </a:t>
            </a:r>
            <a:r>
              <a:rPr lang="fr-FR" b="0" dirty="0" err="1"/>
              <a:t>stopwords</a:t>
            </a:r>
            <a:r>
              <a:rPr lang="fr-FR" b="0" dirty="0"/>
              <a:t>, ce sont des mots comme « un, une, le, la, des, etc. »</a:t>
            </a:r>
          </a:p>
        </p:txBody>
      </p:sp>
    </p:spTree>
    <p:extLst>
      <p:ext uri="{BB962C8B-B14F-4D97-AF65-F5344CB8AC3E}">
        <p14:creationId xmlns:p14="http://schemas.microsoft.com/office/powerpoint/2010/main" val="2645052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fr-FR" b="0" dirty="0"/>
              <a:t>Puis nous passons à la lemmatisation, c’est une étape où est réduit en une forme simple en prenant en compte le contexte (ex : continua devient continuer tandis que continu reste inchangé) et les verbes conjugués sont transformés à l’infinitif</a:t>
            </a:r>
          </a:p>
          <a:p>
            <a:pPr marL="228600" lvl="0" indent="-228600" algn="l" rtl="0">
              <a:spcBef>
                <a:spcPts val="0"/>
              </a:spcBef>
              <a:spcAft>
                <a:spcPts val="0"/>
              </a:spcAft>
              <a:buFont typeface="+mj-lt"/>
              <a:buAutoNum type="arabicPeriod"/>
            </a:pPr>
            <a:r>
              <a:rPr lang="fr-FR" b="0" dirty="0"/>
              <a:t>Nous avons fait le choix de ne pas faire de </a:t>
            </a:r>
            <a:r>
              <a:rPr lang="fr-FR" b="0" dirty="0" err="1"/>
              <a:t>Stemming</a:t>
            </a:r>
            <a:r>
              <a:rPr lang="fr-FR" b="0" dirty="0"/>
              <a:t>, ce qui signifie réduire un mot à sa racine afin de préserver le sens des commentaires. Ce qui est une approche plus cohérente pour l’objectif.</a:t>
            </a:r>
          </a:p>
        </p:txBody>
      </p:sp>
    </p:spTree>
    <p:extLst>
      <p:ext uri="{BB962C8B-B14F-4D97-AF65-F5344CB8AC3E}">
        <p14:creationId xmlns:p14="http://schemas.microsoft.com/office/powerpoint/2010/main" val="2787110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Pour réaliser ces étapes, il existe de nombreux outils : NLTK, </a:t>
            </a:r>
            <a:r>
              <a:rPr lang="fr-FR" b="0" dirty="0" err="1"/>
              <a:t>TextBlob</a:t>
            </a:r>
            <a:r>
              <a:rPr lang="fr-FR" b="0" dirty="0"/>
              <a:t>, </a:t>
            </a:r>
            <a:r>
              <a:rPr lang="fr-FR" b="0" dirty="0" err="1"/>
              <a:t>Gensim</a:t>
            </a:r>
            <a:r>
              <a:rPr lang="fr-FR" b="0" dirty="0"/>
              <a:t>, </a:t>
            </a:r>
            <a:r>
              <a:rPr lang="fr-FR" b="0" dirty="0" err="1"/>
              <a:t>CoreNLP</a:t>
            </a:r>
            <a:r>
              <a:rPr lang="fr-FR" b="0" dirty="0"/>
              <a:t>, </a:t>
            </a:r>
            <a:r>
              <a:rPr lang="fr-FR" b="0" dirty="0" err="1"/>
              <a:t>Hugging</a:t>
            </a:r>
            <a:r>
              <a:rPr lang="fr-FR" b="0" dirty="0"/>
              <a:t> Face, etc.</a:t>
            </a:r>
          </a:p>
        </p:txBody>
      </p:sp>
    </p:spTree>
    <p:extLst>
      <p:ext uri="{BB962C8B-B14F-4D97-AF65-F5344CB8AC3E}">
        <p14:creationId xmlns:p14="http://schemas.microsoft.com/office/powerpoint/2010/main" val="1035429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Dans notre cas, nous avons fait le choix de </a:t>
            </a:r>
            <a:r>
              <a:rPr lang="fr-FR" b="0" dirty="0" err="1"/>
              <a:t>SpaCy</a:t>
            </a:r>
            <a:r>
              <a:rPr lang="fr-FR" b="0" dirty="0"/>
              <a:t>, car cet outil est orienté vers la productivité et nous permet d’avoir un résultat rapidement.</a:t>
            </a:r>
          </a:p>
        </p:txBody>
      </p:sp>
    </p:spTree>
    <p:extLst>
      <p:ext uri="{BB962C8B-B14F-4D97-AF65-F5344CB8AC3E}">
        <p14:creationId xmlns:p14="http://schemas.microsoft.com/office/powerpoint/2010/main" val="1754596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Par exemple, si nous voulons réaliser nous-mêmes un pipeline de nettoyage des commentaires, cela aurait pris plusieurs lignes de code là où </a:t>
            </a:r>
            <a:r>
              <a:rPr lang="fr-FR" b="0" dirty="0" err="1"/>
              <a:t>SpaCy</a:t>
            </a:r>
            <a:r>
              <a:rPr lang="fr-FR" b="0" dirty="0"/>
              <a:t> n’en prend qu’une. En plus d’être un moyen plus productif, c’est aussi une opération qui est futur proof. Comme le process est pris en charge par l’outil, nous n’avons pas à nous soucier de la maintenance du code et encore mieux, la qualité du process est assurée par les mises à jours de la bibliothèque.</a:t>
            </a:r>
          </a:p>
        </p:txBody>
      </p:sp>
    </p:spTree>
    <p:extLst>
      <p:ext uri="{BB962C8B-B14F-4D97-AF65-F5344CB8AC3E}">
        <p14:creationId xmlns:p14="http://schemas.microsoft.com/office/powerpoint/2010/main" val="2063810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Une fois le pipeline en place, son fonctionnement est testé sur un échantillon avant d’être exécuté sur l’ensemble des commentaires</a:t>
            </a:r>
          </a:p>
        </p:txBody>
      </p:sp>
    </p:spTree>
    <p:extLst>
      <p:ext uri="{BB962C8B-B14F-4D97-AF65-F5344CB8AC3E}">
        <p14:creationId xmlns:p14="http://schemas.microsoft.com/office/powerpoint/2010/main" val="1938579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2961d908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2961d90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Résumons l’objectif</a:t>
            </a:r>
            <a:endParaRPr dirty="0"/>
          </a:p>
        </p:txBody>
      </p:sp>
    </p:spTree>
    <p:extLst>
      <p:ext uri="{BB962C8B-B14F-4D97-AF65-F5344CB8AC3E}">
        <p14:creationId xmlns:p14="http://schemas.microsoft.com/office/powerpoint/2010/main" val="2002684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Visuellement nous pouvons voir comment la machine interprète un texte. On remarque qu’elle est capable de reconnaitre des lieux, des noms, des adverbes et les relations entre elles.</a:t>
            </a:r>
          </a:p>
        </p:txBody>
      </p:sp>
    </p:spTree>
    <p:extLst>
      <p:ext uri="{BB962C8B-B14F-4D97-AF65-F5344CB8AC3E}">
        <p14:creationId xmlns:p14="http://schemas.microsoft.com/office/powerpoint/2010/main" val="3338885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Le problème de la modélisation du texte est qu’il est désordonné, et que les techniques telles que les algorithmes de machine </a:t>
            </a:r>
            <a:r>
              <a:rPr lang="fr-FR" b="0" dirty="0" err="1"/>
              <a:t>learning</a:t>
            </a:r>
            <a:r>
              <a:rPr lang="fr-FR" b="0" dirty="0"/>
              <a:t> préfèrent des entrées et des sorties de longueur fixe bien définies.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Les algorithmes de machine </a:t>
            </a:r>
            <a:r>
              <a:rPr lang="fr-FR" b="0" dirty="0" err="1"/>
              <a:t>learning</a:t>
            </a:r>
            <a:r>
              <a:rPr lang="fr-FR" b="0" dirty="0"/>
              <a:t> ne peuvent pas travailler directement avec du texte brut ; le texte doit être converti en nombres. Plus précisément, en vecteurs de nombres. Pour cela nous allons utiliser la méthode du bag of </a:t>
            </a:r>
            <a:r>
              <a:rPr lang="fr-FR" b="0" dirty="0" err="1"/>
              <a:t>words</a:t>
            </a:r>
            <a:endParaRPr lang="fr-FR" b="0" dirty="0"/>
          </a:p>
        </p:txBody>
      </p:sp>
    </p:spTree>
    <p:extLst>
      <p:ext uri="{BB962C8B-B14F-4D97-AF65-F5344CB8AC3E}">
        <p14:creationId xmlns:p14="http://schemas.microsoft.com/office/powerpoint/2010/main" val="744628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À ce stade nous pouvons déjà remarquer des sujets d’insatisfaction lorsque l’on comptabilise le nombre de mots contenu dans le sac.</a:t>
            </a:r>
          </a:p>
          <a:p>
            <a:pPr marL="0" lvl="0" indent="0" algn="l" rtl="0">
              <a:spcBef>
                <a:spcPts val="0"/>
              </a:spcBef>
              <a:spcAft>
                <a:spcPts val="0"/>
              </a:spcAft>
              <a:buNone/>
            </a:pPr>
            <a:r>
              <a:rPr lang="fr-FR" b="0" dirty="0"/>
              <a:t>Cette méthode est intéressante et facile à interpréter.</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a:t>
            </a:r>
          </a:p>
          <a:p>
            <a:pPr marL="0" lvl="0" indent="0" algn="l" rtl="0">
              <a:spcBef>
                <a:spcPts val="0"/>
              </a:spcBef>
              <a:spcAft>
                <a:spcPts val="0"/>
              </a:spcAft>
              <a:buNone/>
            </a:pPr>
            <a:r>
              <a:rPr lang="fr-FR" b="0" dirty="0"/>
              <a:t>Pour aller plus loin :</a:t>
            </a:r>
          </a:p>
          <a:p>
            <a:pPr marL="0" lvl="0" indent="0" algn="l" rtl="0">
              <a:spcBef>
                <a:spcPts val="0"/>
              </a:spcBef>
              <a:spcAft>
                <a:spcPts val="0"/>
              </a:spcAft>
              <a:buNone/>
            </a:pPr>
            <a:r>
              <a:rPr lang="en-US" b="0" dirty="0"/>
              <a:t>Word2Vec, Continuous Bag of Words (CBOW), </a:t>
            </a:r>
            <a:r>
              <a:rPr lang="en-US" b="0" dirty="0" err="1"/>
              <a:t>Skipgram</a:t>
            </a:r>
            <a:r>
              <a:rPr lang="en-US" b="0" dirty="0"/>
              <a:t>, etc.</a:t>
            </a:r>
            <a:endParaRPr lang="fr-FR" b="0" dirty="0"/>
          </a:p>
        </p:txBody>
      </p:sp>
    </p:spTree>
    <p:extLst>
      <p:ext uri="{BB962C8B-B14F-4D97-AF65-F5344CB8AC3E}">
        <p14:creationId xmlns:p14="http://schemas.microsoft.com/office/powerpoint/2010/main" val="3277455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Pour améliorer la qualité, nous allons utiliser une autre méthode assez similaire appelée le TF-IDF qui est capable de prendre en compte les mots les plus importants.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a:t>
            </a:r>
          </a:p>
          <a:p>
            <a:pPr marL="0" lvl="0" indent="0" algn="l" rtl="0">
              <a:spcBef>
                <a:spcPts val="0"/>
              </a:spcBef>
              <a:spcAft>
                <a:spcPts val="0"/>
              </a:spcAft>
              <a:buNone/>
            </a:pPr>
            <a:r>
              <a:rPr lang="fr-FR" b="0" dirty="0"/>
              <a:t>Pour aller plus loin :</a:t>
            </a:r>
          </a:p>
          <a:p>
            <a:pPr marL="0" lvl="0" indent="0" algn="l" rtl="0">
              <a:spcBef>
                <a:spcPts val="0"/>
              </a:spcBef>
              <a:spcAft>
                <a:spcPts val="0"/>
              </a:spcAft>
              <a:buNone/>
            </a:pPr>
            <a:r>
              <a:rPr lang="en-US" b="0" dirty="0"/>
              <a:t>Word2Vec, Continuous Bag of Words (CBOW), </a:t>
            </a:r>
            <a:r>
              <a:rPr lang="en-US" b="0" dirty="0" err="1"/>
              <a:t>Skipgram</a:t>
            </a:r>
            <a:r>
              <a:rPr lang="en-US" b="0" dirty="0"/>
              <a:t>, etc.</a:t>
            </a:r>
            <a:endParaRPr lang="fr-FR" b="0" dirty="0"/>
          </a:p>
        </p:txBody>
      </p:sp>
    </p:spTree>
    <p:extLst>
      <p:ext uri="{BB962C8B-B14F-4D97-AF65-F5344CB8AC3E}">
        <p14:creationId xmlns:p14="http://schemas.microsoft.com/office/powerpoint/2010/main" val="3089179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Maintenant nous pouvons enfin passer à la réduction de dimension et au topic modeling.</a:t>
            </a:r>
          </a:p>
          <a:p>
            <a:pPr marL="0" lvl="0" indent="0" algn="l" rtl="0">
              <a:spcBef>
                <a:spcPts val="0"/>
              </a:spcBef>
              <a:spcAft>
                <a:spcPts val="0"/>
              </a:spcAft>
              <a:buNone/>
            </a:pPr>
            <a:r>
              <a:rPr lang="fr-FR" b="0" dirty="0"/>
              <a:t>L’utilité de la réduction de dimension peut être résumée en 3 raisons :</a:t>
            </a:r>
          </a:p>
          <a:p>
            <a:pPr marL="228600" lvl="0" indent="-228600" algn="l" rtl="0">
              <a:spcBef>
                <a:spcPts val="0"/>
              </a:spcBef>
              <a:spcAft>
                <a:spcPts val="0"/>
              </a:spcAft>
              <a:buFont typeface="+mj-lt"/>
              <a:buAutoNum type="arabicPeriod"/>
            </a:pPr>
            <a:r>
              <a:rPr lang="fr-FR" b="1" dirty="0"/>
              <a:t>*click* </a:t>
            </a:r>
            <a:r>
              <a:rPr lang="fr-FR" b="0" dirty="0"/>
              <a:t>Une meilleure performance de temps, comme nous réduisons le nombre de données alors nous réduisons le nombre de calculs et par conséquent nous réduisons le temps de traitement. C’est très important surtout si nous déployons dans le cloud où tout est comptabilisé, ce qui nous mène donc aussi à des économies financières.</a:t>
            </a:r>
          </a:p>
          <a:p>
            <a:pPr marL="228600" lvl="0" indent="-228600" algn="l" rtl="0">
              <a:spcBef>
                <a:spcPts val="0"/>
              </a:spcBef>
              <a:spcAft>
                <a:spcPts val="0"/>
              </a:spcAft>
              <a:buFont typeface="+mj-lt"/>
              <a:buAutoNum type="arabicPeriod"/>
            </a:pPr>
            <a:r>
              <a:rPr lang="fr-FR" b="1" dirty="0"/>
              <a:t>*click* </a:t>
            </a:r>
            <a:r>
              <a:rPr lang="fr-FR" b="0" dirty="0"/>
              <a:t>Une meilleure qualité des résultats en supprimant des redondances ou de trop fortes corrélations</a:t>
            </a:r>
            <a:r>
              <a:rPr lang="fr-FR" b="0" strike="sngStrike" dirty="0"/>
              <a:t>. </a:t>
            </a:r>
            <a:r>
              <a:rPr lang="fr-FR" b="0" i="0" strike="sngStrike" dirty="0">
                <a:solidFill>
                  <a:srgbClr val="000000"/>
                </a:solidFill>
                <a:effectLst/>
                <a:latin typeface="Helvetica Neue" panose="020B0604020202020204" charset="0"/>
              </a:rPr>
              <a:t>Par exemple, si nous avons deux variables : « temps passé sur le tapis de course en  minutes » et « calories brulées ». Ces variables sont fortement corrélées, car plus nous passons de temps à courir sur un tapis de course, plus nous brulons de calories. Il est donc inutile de stocker les deux, car une seule d’entre elles répond à nos besoins.</a:t>
            </a:r>
          </a:p>
          <a:p>
            <a:pPr marL="228600" lvl="0" indent="-228600" algn="l" rtl="0">
              <a:spcBef>
                <a:spcPts val="0"/>
              </a:spcBef>
              <a:spcAft>
                <a:spcPts val="0"/>
              </a:spcAft>
              <a:buFont typeface="+mj-lt"/>
              <a:buAutoNum type="arabicPeriod"/>
            </a:pPr>
            <a:r>
              <a:rPr lang="fr-FR" b="1" i="0" dirty="0">
                <a:solidFill>
                  <a:srgbClr val="000000"/>
                </a:solidFill>
                <a:effectLst/>
                <a:latin typeface="Helvetica Neue" panose="020B0604020202020204" charset="0"/>
              </a:rPr>
              <a:t>*click* </a:t>
            </a:r>
            <a:r>
              <a:rPr lang="fr-FR" b="0" i="0" dirty="0">
                <a:solidFill>
                  <a:srgbClr val="000000"/>
                </a:solidFill>
                <a:effectLst/>
                <a:latin typeface="Helvetica Neue" panose="020B0604020202020204" charset="0"/>
              </a:rPr>
              <a:t>Enfin, cela nous facilite la visualisation, la visualisation de données non réduites peut rapidement aller au-delà de la 3</a:t>
            </a:r>
            <a:r>
              <a:rPr lang="fr-FR" b="0" i="0" baseline="30000" dirty="0">
                <a:solidFill>
                  <a:srgbClr val="000000"/>
                </a:solidFill>
                <a:effectLst/>
                <a:latin typeface="Helvetica Neue" panose="020B0604020202020204" charset="0"/>
              </a:rPr>
              <a:t>e</a:t>
            </a:r>
            <a:r>
              <a:rPr lang="fr-FR" b="0" i="0" dirty="0">
                <a:solidFill>
                  <a:srgbClr val="000000"/>
                </a:solidFill>
                <a:effectLst/>
                <a:latin typeface="Helvetica Neue" panose="020B0604020202020204" charset="0"/>
              </a:rPr>
              <a:t> dimension, ce qui dépasse notre entendement. La réduction nous permet de visualiser ces données en 2D ou en 3D.</a:t>
            </a:r>
            <a:endParaRPr lang="fr-FR" b="0" dirty="0"/>
          </a:p>
        </p:txBody>
      </p:sp>
    </p:spTree>
    <p:extLst>
      <p:ext uri="{BB962C8B-B14F-4D97-AF65-F5344CB8AC3E}">
        <p14:creationId xmlns:p14="http://schemas.microsoft.com/office/powerpoint/2010/main" val="3119244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Maintenant que nous avons expliqué les avantages de la réduction de dimension et aussi défini ce qu’était le topic modeling au début. Nous allons maintenant montrer à quoi cela ressemble.</a:t>
            </a:r>
          </a:p>
          <a:p>
            <a:pPr marL="0" lvl="0" indent="0" algn="l" rtl="0">
              <a:spcBef>
                <a:spcPts val="0"/>
              </a:spcBef>
              <a:spcAft>
                <a:spcPts val="0"/>
              </a:spcAft>
              <a:buNone/>
            </a:pPr>
            <a:r>
              <a:rPr lang="fr-FR" b="0" dirty="0"/>
              <a:t>En explorant la documentation de </a:t>
            </a:r>
            <a:r>
              <a:rPr lang="fr-FR" b="0" dirty="0" err="1"/>
              <a:t>Scikit-learn</a:t>
            </a:r>
            <a:r>
              <a:rPr lang="fr-FR" b="0" dirty="0"/>
              <a:t>, nous pouvons voir qu’il existe différente méthode pour réaliser notre topic </a:t>
            </a:r>
            <a:r>
              <a:rPr lang="fr-FR" b="0" dirty="0" err="1"/>
              <a:t>modelling</a:t>
            </a:r>
            <a:r>
              <a:rPr lang="fr-FR" b="0" dirty="0"/>
              <a:t>. Le notebook détaille chacune de ces méthodes avec leurs avantages et inconvénients. Pour des raisons de temps, </a:t>
            </a:r>
            <a:r>
              <a:rPr lang="fr-FR" b="1" dirty="0"/>
              <a:t>*clic* </a:t>
            </a:r>
            <a:r>
              <a:rPr lang="fr-FR" b="0" dirty="0"/>
              <a:t>nous</a:t>
            </a:r>
            <a:r>
              <a:rPr lang="fr-FR" b="1" dirty="0"/>
              <a:t> </a:t>
            </a:r>
            <a:r>
              <a:rPr lang="fr-FR" b="0" dirty="0"/>
              <a:t>présenterons uniquement la méthode LDA.</a:t>
            </a:r>
          </a:p>
        </p:txBody>
      </p:sp>
    </p:spTree>
    <p:extLst>
      <p:ext uri="{BB962C8B-B14F-4D97-AF65-F5344CB8AC3E}">
        <p14:creationId xmlns:p14="http://schemas.microsoft.com/office/powerpoint/2010/main" val="2750791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LDA ou l’allocation de Dirichlet latente est une méthode qui nous permet de faire ressortir des mots que compose chaque topic (ou « sujet » en français). Avec cette méthode, nous devons arbitrairement indiquer le nombre de sujets que nous souhaitons « découvrir ». Nous pouvons trouver le nombre idéal manuellement ou trouver le nombre optimal à l’aide de </a:t>
            </a:r>
            <a:r>
              <a:rPr lang="fr-FR" b="0" dirty="0" err="1"/>
              <a:t>GridSearchCV</a:t>
            </a:r>
            <a:r>
              <a:rPr lang="fr-FR" b="0" dirty="0"/>
              <a:t>.</a:t>
            </a:r>
          </a:p>
          <a:p>
            <a:pPr marL="0" lvl="0" indent="0" algn="l" rtl="0">
              <a:spcBef>
                <a:spcPts val="0"/>
              </a:spcBef>
              <a:spcAft>
                <a:spcPts val="0"/>
              </a:spcAft>
              <a:buNone/>
            </a:pPr>
            <a:endParaRPr lang="fr-FR" b="0" dirty="0"/>
          </a:p>
        </p:txBody>
      </p:sp>
    </p:spTree>
    <p:extLst>
      <p:ext uri="{BB962C8B-B14F-4D97-AF65-F5344CB8AC3E}">
        <p14:creationId xmlns:p14="http://schemas.microsoft.com/office/powerpoint/2010/main" val="546303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Pour rester dans le confort, l’outil </a:t>
            </a:r>
            <a:r>
              <a:rPr lang="fr-FR" b="0" dirty="0" err="1"/>
              <a:t>pyLDAvis</a:t>
            </a:r>
            <a:r>
              <a:rPr lang="fr-FR" b="0" dirty="0"/>
              <a:t> nous permet de visualiser le résultat de ces sujets avec leurs mots-clés,</a:t>
            </a:r>
          </a:p>
        </p:txBody>
      </p:sp>
    </p:spTree>
    <p:extLst>
      <p:ext uri="{BB962C8B-B14F-4D97-AF65-F5344CB8AC3E}">
        <p14:creationId xmlns:p14="http://schemas.microsoft.com/office/powerpoint/2010/main" val="4147863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Les résultats sont concluants, nous pouvons tout de même noter un manque d’optimisation dans l’attribution des thèmes qui reste à améliorer.</a:t>
            </a:r>
          </a:p>
          <a:p>
            <a:pPr marL="0" lvl="0" indent="0" algn="l" rtl="0">
              <a:spcBef>
                <a:spcPts val="0"/>
              </a:spcBef>
              <a:spcAft>
                <a:spcPts val="0"/>
              </a:spcAft>
              <a:buNone/>
            </a:pPr>
            <a:r>
              <a:rPr lang="fr-FR" b="0" dirty="0"/>
              <a:t>Néanmoins cet essai est largement suffisant pour prouver que la méthode est fonctionnelle.</a:t>
            </a:r>
          </a:p>
          <a:p>
            <a:pPr marL="0" lvl="0" indent="0" algn="l" rtl="0">
              <a:spcBef>
                <a:spcPts val="0"/>
              </a:spcBef>
              <a:spcAft>
                <a:spcPts val="0"/>
              </a:spcAft>
              <a:buNone/>
            </a:pPr>
            <a:r>
              <a:rPr lang="fr-FR" b="0" dirty="0"/>
              <a:t>Par exemple, nous pouvons ici voir : le thème du service. Des clients sont mécontents, car les serveurs accueillent froidement et/ou sont lents. Ou sur des sujets comme le rapport qualité/prix ou encore le cadre.</a:t>
            </a:r>
          </a:p>
          <a:p>
            <a:pPr marL="0" lvl="0" indent="0" algn="l" rtl="0">
              <a:spcBef>
                <a:spcPts val="0"/>
              </a:spcBef>
              <a:spcAft>
                <a:spcPts val="0"/>
              </a:spcAft>
              <a:buNone/>
            </a:pPr>
            <a:r>
              <a:rPr lang="fr-FR" b="0" dirty="0"/>
              <a:t>Ceci clôt cette partie sur l’analyse des commentaires</a:t>
            </a:r>
          </a:p>
        </p:txBody>
      </p:sp>
    </p:spTree>
    <p:extLst>
      <p:ext uri="{BB962C8B-B14F-4D97-AF65-F5344CB8AC3E}">
        <p14:creationId xmlns:p14="http://schemas.microsoft.com/office/powerpoint/2010/main" val="3715484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Pour aller plus loin, il est possible de faire du topic modeling supervisé ou avec du </a:t>
            </a:r>
            <a:r>
              <a:rPr lang="fr-FR" b="0" dirty="0" err="1"/>
              <a:t>deeplearning</a:t>
            </a:r>
            <a:r>
              <a:rPr lang="fr-FR" b="0" dirty="0"/>
              <a:t>.</a:t>
            </a:r>
          </a:p>
        </p:txBody>
      </p:sp>
    </p:spTree>
    <p:extLst>
      <p:ext uri="{BB962C8B-B14F-4D97-AF65-F5344CB8AC3E}">
        <p14:creationId xmlns:p14="http://schemas.microsoft.com/office/powerpoint/2010/main" val="77403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28e411cf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28e411cf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Notre objectif est d’améliorer la </a:t>
            </a:r>
            <a:r>
              <a:rPr lang="fr-FR" b="0" i="0" dirty="0">
                <a:solidFill>
                  <a:srgbClr val="000000"/>
                </a:solidFill>
                <a:effectLst/>
                <a:latin typeface="Helvetica Neue" panose="020B0604020202020204" charset="0"/>
              </a:rPr>
              <a:t>plateforme Avis Restau avec une nouvelle fonctionnalité de collaboration </a:t>
            </a:r>
            <a:r>
              <a:rPr lang="fr-FR" b="1" i="0" dirty="0">
                <a:solidFill>
                  <a:srgbClr val="000000"/>
                </a:solidFill>
                <a:effectLst/>
                <a:latin typeface="Helvetica Neue" panose="020B0604020202020204" charset="0"/>
              </a:rPr>
              <a:t>*click* </a:t>
            </a:r>
            <a:r>
              <a:rPr lang="fr-FR" b="0" i="0" dirty="0">
                <a:solidFill>
                  <a:srgbClr val="000000"/>
                </a:solidFill>
                <a:effectLst/>
                <a:latin typeface="Helvetica Neue" panose="020B0604020202020204" charset="0"/>
              </a:rPr>
              <a:t>pour ses utilisateurs où ils pourront par exemple poster des avis et des photos sur leur restaurant préféré.</a:t>
            </a:r>
            <a:endParaRPr dirty="0"/>
          </a:p>
        </p:txBody>
      </p:sp>
    </p:spTree>
    <p:extLst>
      <p:ext uri="{BB962C8B-B14F-4D97-AF65-F5344CB8AC3E}">
        <p14:creationId xmlns:p14="http://schemas.microsoft.com/office/powerpoint/2010/main" val="3464537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Par exemple en utilisant </a:t>
            </a:r>
            <a:r>
              <a:rPr lang="fr-FR" b="0" dirty="0" err="1"/>
              <a:t>BERTopic</a:t>
            </a:r>
            <a:endParaRPr lang="fr-FR" b="0" dirty="0"/>
          </a:p>
        </p:txBody>
      </p:sp>
    </p:spTree>
    <p:extLst>
      <p:ext uri="{BB962C8B-B14F-4D97-AF65-F5344CB8AC3E}">
        <p14:creationId xmlns:p14="http://schemas.microsoft.com/office/powerpoint/2010/main" val="807709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28e411cf5_0_24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d28e411cf5_0_24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Passons à la vision par ordinateur. Pour rappel, l’objectif est de déployer une solution de labélisation automatique des photos postées sur la plateforme. En d’autres termes, un système de classification.</a:t>
            </a:r>
            <a:endParaRPr dirty="0"/>
          </a:p>
        </p:txBody>
      </p:sp>
    </p:spTree>
    <p:extLst>
      <p:ext uri="{BB962C8B-B14F-4D97-AF65-F5344CB8AC3E}">
        <p14:creationId xmlns:p14="http://schemas.microsoft.com/office/powerpoint/2010/main" val="2957265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Pour cela nous avons travaillé avec la banque d’images de Yelp qui est constitué de 200 000 images accompagnées d’un </a:t>
            </a:r>
            <a:r>
              <a:rPr lang="fr-FR" b="0" dirty="0" err="1"/>
              <a:t>json</a:t>
            </a:r>
            <a:r>
              <a:rPr lang="fr-FR" b="0" dirty="0"/>
              <a:t> nous permettant de superviser l’apprentissage de l’IA. C’est plus que ce dont nous avons besoin, un échantillon équilibré de chaque label suffira.</a:t>
            </a:r>
          </a:p>
        </p:txBody>
      </p:sp>
    </p:spTree>
    <p:extLst>
      <p:ext uri="{BB962C8B-B14F-4D97-AF65-F5344CB8AC3E}">
        <p14:creationId xmlns:p14="http://schemas.microsoft.com/office/powerpoint/2010/main" val="3387068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Pour traiter les images, là encore, la beauté de ce domaine est qu’il existe beaucoup de solutions de qualité. Ici nous avons fait le choix d’</a:t>
            </a:r>
            <a:r>
              <a:rPr lang="fr-FR" b="0" dirty="0" err="1"/>
              <a:t>OpenCV</a:t>
            </a:r>
            <a:r>
              <a:rPr lang="fr-FR" b="0" dirty="0"/>
              <a:t>. </a:t>
            </a:r>
            <a:r>
              <a:rPr lang="fr-FR" b="1" dirty="0"/>
              <a:t>*click* </a:t>
            </a:r>
            <a:r>
              <a:rPr lang="fr-FR" b="0" dirty="0"/>
              <a:t>Pas de véritables raisons à travers ce choix, si ce n’est que c’est une référence dans le milieu avec ses 21 ans d’existence et constamment mis à jour. Une preuve suffisante de maturité et d’un choix futur proof pour l’entreprise.</a:t>
            </a:r>
          </a:p>
        </p:txBody>
      </p:sp>
    </p:spTree>
    <p:extLst>
      <p:ext uri="{BB962C8B-B14F-4D97-AF65-F5344CB8AC3E}">
        <p14:creationId xmlns:p14="http://schemas.microsoft.com/office/powerpoint/2010/main" val="2577209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Le traitement d’image est une opération très couteuse en ressources donc aussi en temps et en argent. Donc il est important d’agir de manière réfléchie.</a:t>
            </a:r>
          </a:p>
          <a:p>
            <a:pPr marL="0" lvl="0" indent="0" algn="l" rtl="0">
              <a:spcBef>
                <a:spcPts val="0"/>
              </a:spcBef>
              <a:spcAft>
                <a:spcPts val="0"/>
              </a:spcAft>
              <a:buNone/>
            </a:pPr>
            <a:r>
              <a:rPr lang="fr-FR" b="0" dirty="0"/>
              <a:t>Dans l’objectif de rester au plus simple, l’ordinateur voit les images comme une série de nombres et fait des calcules mathématiques avec.</a:t>
            </a:r>
          </a:p>
          <a:p>
            <a:pPr marL="0" lvl="0" indent="0" algn="l" rtl="0">
              <a:spcBef>
                <a:spcPts val="0"/>
              </a:spcBef>
              <a:spcAft>
                <a:spcPts val="0"/>
              </a:spcAft>
              <a:buNone/>
            </a:pPr>
            <a:r>
              <a:rPr lang="fr-FR" b="0" dirty="0"/>
              <a:t>Donc plus l’image est grande, détaillée et haute en couleur, plus il y a de nombres donc plus de mathématiques. Ce qui cause plus de consommation de ressources.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Alors nous devons user de solutions pour diminuer efficacement ces nombres de sorte à ne donner que ce dont l’ordinateur a besoin pour travailler. Autant dire que cette partie permet de diminuer drastiquement le gaspillage causé par des calculs inutiles.</a:t>
            </a:r>
          </a:p>
        </p:txBody>
      </p:sp>
    </p:spTree>
    <p:extLst>
      <p:ext uri="{BB962C8B-B14F-4D97-AF65-F5344CB8AC3E}">
        <p14:creationId xmlns:p14="http://schemas.microsoft.com/office/powerpoint/2010/main" val="3208208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Pour diminuer ces nombres, </a:t>
            </a:r>
            <a:r>
              <a:rPr lang="fr-FR" b="0" dirty="0" err="1"/>
              <a:t>OpenCV</a:t>
            </a:r>
            <a:r>
              <a:rPr lang="fr-FR" b="0" dirty="0"/>
              <a:t> offre une série d’outils de manipulation d’images.</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Par exemple, en passant d’une image en couleur à une image en noir et blanc, nous réduisons ces nombres à 66 %. Une autre manière d’interpréter ce chiffre, nous économisons au minimum 66 % sur les dépenses. C’est formidable, car si on était sur le cloud c’est comme si nous étions déjà à moitié prix, et même plus !</a:t>
            </a:r>
          </a:p>
        </p:txBody>
      </p:sp>
    </p:spTree>
    <p:extLst>
      <p:ext uri="{BB962C8B-B14F-4D97-AF65-F5344CB8AC3E}">
        <p14:creationId xmlns:p14="http://schemas.microsoft.com/office/powerpoint/2010/main" val="2383619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Et encore ce n’est pas fini, en réduisant la résolution, en ajoutant du flous et en égalisant les images nous avons réalisé plus de 80 % d’économies par rapport au jeu de données initial. Pour aller plus loin sur les économies, si on compte le fait que l’on a pris un échantillon, nous avons dépassé les 90 %.</a:t>
            </a:r>
          </a:p>
        </p:txBody>
      </p:sp>
    </p:spTree>
    <p:extLst>
      <p:ext uri="{BB962C8B-B14F-4D97-AF65-F5344CB8AC3E}">
        <p14:creationId xmlns:p14="http://schemas.microsoft.com/office/powerpoint/2010/main" val="790535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Maintenant que nous avons préparé nos images. Nous pouvons passer à la détection du contenu de nos images. </a:t>
            </a:r>
            <a:r>
              <a:rPr lang="fr-FR" b="0" dirty="0" err="1"/>
              <a:t>OpenCV</a:t>
            </a:r>
            <a:r>
              <a:rPr lang="fr-FR" b="0" dirty="0"/>
              <a:t> offre un large panel de possibilités. Notre choix s’est porté sur la méthode SIFT qui après divers tests apportait de meilleurs résultats. Néanmoins cette méthode est brevetée et nécessite de payer des royalties dans le cas d’une utilisation professionnelle. </a:t>
            </a:r>
          </a:p>
        </p:txBody>
      </p:sp>
    </p:spTree>
    <p:extLst>
      <p:ext uri="{BB962C8B-B14F-4D97-AF65-F5344CB8AC3E}">
        <p14:creationId xmlns:p14="http://schemas.microsoft.com/office/powerpoint/2010/main" val="3863988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Lorsque l’on exécute l’algorithme sur nos images, il va détecter des points clés que l’on appelle des descripteurs.</a:t>
            </a:r>
          </a:p>
        </p:txBody>
      </p:sp>
    </p:spTree>
    <p:extLst>
      <p:ext uri="{BB962C8B-B14F-4D97-AF65-F5344CB8AC3E}">
        <p14:creationId xmlns:p14="http://schemas.microsoft.com/office/powerpoint/2010/main" val="1525282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Puis à l’aide de ces descripteurs, nous réalisons un bag of </a:t>
            </a:r>
            <a:r>
              <a:rPr lang="fr-FR" b="0" dirty="0" err="1"/>
              <a:t>features</a:t>
            </a:r>
            <a:r>
              <a:rPr lang="fr-FR" b="0" dirty="0"/>
              <a:t> qui est à quelques détails près la même chose que le bag of </a:t>
            </a:r>
            <a:r>
              <a:rPr lang="fr-FR" b="0" dirty="0" err="1"/>
              <a:t>words</a:t>
            </a:r>
            <a:r>
              <a:rPr lang="fr-FR" b="0" dirty="0"/>
              <a:t> que nous avons vu précédemment pour le traitement du texte. Cependant à la place des mots ce sont des morceaux d’images. Pour mieux nous l’imaginer, nous allons appeler ces morceaux d’images, des mots visuels.</a:t>
            </a:r>
          </a:p>
        </p:txBody>
      </p:sp>
    </p:spTree>
    <p:extLst>
      <p:ext uri="{BB962C8B-B14F-4D97-AF65-F5344CB8AC3E}">
        <p14:creationId xmlns:p14="http://schemas.microsoft.com/office/powerpoint/2010/main" val="69962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28e411cf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28e411cf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C’est aussi un moyen de mieux comprendre les avis postés par les utilisateurs que nous pouvons diviser en deux parties : textuel et visuel</a:t>
            </a:r>
            <a:endParaRPr lang="fr-FR" dirty="0"/>
          </a:p>
        </p:txBody>
      </p:sp>
    </p:spTree>
    <p:extLst>
      <p:ext uri="{BB962C8B-B14F-4D97-AF65-F5344CB8AC3E}">
        <p14:creationId xmlns:p14="http://schemas.microsoft.com/office/powerpoint/2010/main" val="699751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Ensuite, toujours assez similaire que le traitement du texte avec le topic modeling où nous avions regroupé des mots similaires entre eux. Ici, nous allons rassembler nos mots visuels qui se ressemblent à l’aide d’un algorithme de clustering appelé </a:t>
            </a:r>
            <a:r>
              <a:rPr lang="fr-FR" b="0" i="0" dirty="0">
                <a:solidFill>
                  <a:srgbClr val="BCC0C3"/>
                </a:solidFill>
                <a:effectLst/>
                <a:latin typeface="arial" panose="020B0604020202020204" pitchFamily="34" charset="0"/>
              </a:rPr>
              <a:t>Mini-Batch K-</a:t>
            </a:r>
            <a:r>
              <a:rPr lang="fr-FR" b="0" i="0" dirty="0" err="1">
                <a:solidFill>
                  <a:srgbClr val="BCC0C3"/>
                </a:solidFill>
                <a:effectLst/>
                <a:latin typeface="arial" panose="020B0604020202020204" pitchFamily="34" charset="0"/>
              </a:rPr>
              <a:t>Means</a:t>
            </a:r>
            <a:r>
              <a:rPr lang="fr-FR" b="0" dirty="0"/>
              <a:t>.</a:t>
            </a:r>
          </a:p>
        </p:txBody>
      </p:sp>
    </p:spTree>
    <p:extLst>
      <p:ext uri="{BB962C8B-B14F-4D97-AF65-F5344CB8AC3E}">
        <p14:creationId xmlns:p14="http://schemas.microsoft.com/office/powerpoint/2010/main" val="1526277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Enfin nous réduisons la dimension de nos données à l’aide de la méthode PCA qui nous permet d’améliorer la qualité de détection et de réduire le temps de traitement.</a:t>
            </a:r>
          </a:p>
        </p:txBody>
      </p:sp>
    </p:spTree>
    <p:extLst>
      <p:ext uri="{BB962C8B-B14F-4D97-AF65-F5344CB8AC3E}">
        <p14:creationId xmlns:p14="http://schemas.microsoft.com/office/powerpoint/2010/main" val="2809996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Nous refaisons une réduction avec la méthode T-SNE cette fois-ci pour voir le résultat des prédictions de la machine. La qualité de prédiction est peu concluante. Nous pouvons toute fois noter un regroupement des menus et de la nourriture. Ce pendant, la qualité de prédiction ne nous permet pas de prétendre à un déploiement en production.</a:t>
            </a:r>
          </a:p>
          <a:p>
            <a:pPr marL="0" lvl="0" indent="0" algn="l" rtl="0">
              <a:spcBef>
                <a:spcPts val="0"/>
              </a:spcBef>
              <a:spcAft>
                <a:spcPts val="0"/>
              </a:spcAft>
              <a:buNone/>
            </a:pPr>
            <a:endParaRPr lang="fr-FR" b="0" dirty="0"/>
          </a:p>
        </p:txBody>
      </p:sp>
    </p:spTree>
    <p:extLst>
      <p:ext uri="{BB962C8B-B14F-4D97-AF65-F5344CB8AC3E}">
        <p14:creationId xmlns:p14="http://schemas.microsoft.com/office/powerpoint/2010/main" val="41092963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Dans l’optique d’assurer une qualité permettant un déploiement, nous pouvons utiliser une méthode plus sophistiquée et puissante en utilisant des réseaux de neurones à l’aide de </a:t>
            </a:r>
            <a:r>
              <a:rPr lang="fr-FR" b="0" dirty="0" err="1"/>
              <a:t>TensorFlow</a:t>
            </a:r>
            <a:r>
              <a:rPr lang="fr-FR" b="0" dirty="0"/>
              <a:t>.</a:t>
            </a:r>
          </a:p>
          <a:p>
            <a:pPr marL="0" lvl="0" indent="0" algn="l" rtl="0">
              <a:spcBef>
                <a:spcPts val="0"/>
              </a:spcBef>
              <a:spcAft>
                <a:spcPts val="0"/>
              </a:spcAft>
              <a:buNone/>
            </a:pPr>
            <a:r>
              <a:rPr lang="fr-FR" b="0" dirty="0"/>
              <a:t>Nous utilisons une méthode appelée le transfert </a:t>
            </a:r>
            <a:r>
              <a:rPr lang="fr-FR" b="0" dirty="0" err="1"/>
              <a:t>learning</a:t>
            </a:r>
            <a:r>
              <a:rPr lang="fr-FR" b="0" dirty="0"/>
              <a:t>. Le transfert </a:t>
            </a:r>
            <a:r>
              <a:rPr lang="fr-FR" b="0" dirty="0" err="1"/>
              <a:t>learning</a:t>
            </a:r>
            <a:r>
              <a:rPr lang="fr-FR" b="0" dirty="0"/>
              <a:t>, par exemple dans notre cas, c’est simplement le fait de prendre une intelligence artificielle déjà capable de reconnaitre des images puis de légèrement le </a:t>
            </a:r>
            <a:r>
              <a:rPr lang="fr-FR" b="0" dirty="0" err="1"/>
              <a:t>réentrainer</a:t>
            </a:r>
            <a:r>
              <a:rPr lang="fr-FR" b="0" dirty="0"/>
              <a:t> pour qu’il soit capable de reconnaitre nos images. C’est une méthode avantageuse qui est rapide et puissante.</a:t>
            </a:r>
          </a:p>
        </p:txBody>
      </p:sp>
    </p:spTree>
    <p:extLst>
      <p:ext uri="{BB962C8B-B14F-4D97-AF65-F5344CB8AC3E}">
        <p14:creationId xmlns:p14="http://schemas.microsoft.com/office/powerpoint/2010/main" val="3581244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e411c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28e411c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Ici, au lieu de s’attarder sur des explications techniques, il est essentiel de remarquer l’aspect productif de cet outil. </a:t>
            </a:r>
            <a:r>
              <a:rPr lang="fr-FR" b="0" dirty="0" err="1"/>
              <a:t>Tensorflow</a:t>
            </a:r>
            <a:r>
              <a:rPr lang="fr-FR" b="0" dirty="0"/>
              <a:t> est un logiciel gratuit et open source développer par Google qui offre une qualité de service incroyable. Tout et fait pour réaliser des objectifs à déployer en production rapidement. Nous avons par exemple vaste une banque de modèle pour développer nos outils de reconnaissance, ou encore </a:t>
            </a:r>
            <a:r>
              <a:rPr lang="fr-FR" b="0" dirty="0" err="1"/>
              <a:t>TensorBoard</a:t>
            </a:r>
            <a:r>
              <a:rPr lang="fr-FR" b="0" dirty="0"/>
              <a:t> pour évaluer et améliorer la qualité de notre modèle de prédiction et bien plus.</a:t>
            </a:r>
          </a:p>
          <a:p>
            <a:pPr marL="0" lvl="0" indent="0" algn="l" rtl="0">
              <a:spcBef>
                <a:spcPts val="0"/>
              </a:spcBef>
              <a:spcAft>
                <a:spcPts val="0"/>
              </a:spcAft>
              <a:buNone/>
            </a:pPr>
            <a:r>
              <a:rPr lang="fr-FR" b="0" dirty="0"/>
              <a:t>Avec la solution précédente, nous avions eu une qualité de prédiction avec un taux de 20 % de réussite. Avec </a:t>
            </a:r>
            <a:r>
              <a:rPr lang="fr-FR" b="0" dirty="0" err="1"/>
              <a:t>TensorFlow</a:t>
            </a:r>
            <a:r>
              <a:rPr lang="fr-FR" b="0" dirty="0"/>
              <a:t> et un faible nombre de manipulations, nous sommes arrivés à un taux de réussite de 87 %.</a:t>
            </a:r>
          </a:p>
          <a:p>
            <a:pPr marL="0" lvl="0" indent="0" algn="l" rtl="0">
              <a:spcBef>
                <a:spcPts val="0"/>
              </a:spcBef>
              <a:spcAft>
                <a:spcPts val="0"/>
              </a:spcAft>
              <a:buNone/>
            </a:pPr>
            <a:r>
              <a:rPr lang="fr-FR" b="0" dirty="0"/>
              <a:t>C’est une méthode rapide, peu couteuse et non brevetée vers laquelle nous devons naturellement nous tendre.</a:t>
            </a:r>
          </a:p>
        </p:txBody>
      </p:sp>
    </p:spTree>
    <p:extLst>
      <p:ext uri="{BB962C8B-B14F-4D97-AF65-F5344CB8AC3E}">
        <p14:creationId xmlns:p14="http://schemas.microsoft.com/office/powerpoint/2010/main" val="24087845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2961d908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2961d90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Et maintenant place à l’action ! Nous allons voir plus concrètement ce que donnent nos essais avec une preuve de concept.</a:t>
            </a:r>
            <a:endParaRPr dirty="0"/>
          </a:p>
        </p:txBody>
      </p:sp>
    </p:spTree>
    <p:extLst>
      <p:ext uri="{BB962C8B-B14F-4D97-AF65-F5344CB8AC3E}">
        <p14:creationId xmlns:p14="http://schemas.microsoft.com/office/powerpoint/2010/main" val="116425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2961d908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2961d90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écopes du projet sont largement atteignables. Même si la partie textuelle nécessite plus de travail, comme nous en avons parlé des solutions puissantes existent et permettent d’améliorer les performances. Tout comme le système de reconnaissance d’images. Ce sont des solutions accessibles, il nous reste à définir les meilleurs choix technologiques et veiller au bon traitement des données.</a:t>
            </a:r>
            <a:endParaRPr dirty="0"/>
          </a:p>
        </p:txBody>
      </p:sp>
    </p:spTree>
    <p:extLst>
      <p:ext uri="{BB962C8B-B14F-4D97-AF65-F5344CB8AC3E}">
        <p14:creationId xmlns:p14="http://schemas.microsoft.com/office/powerpoint/2010/main" val="36282610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18134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28e411cf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28e411cf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La partie textuelle permet de comprendre la détection des sujets d’insatisfaction présents dans les commentaires postés sur la plateforme. </a:t>
            </a:r>
            <a:r>
              <a:rPr lang="fr-FR" b="1" i="0" dirty="0">
                <a:solidFill>
                  <a:srgbClr val="000000"/>
                </a:solidFill>
                <a:effectLst/>
                <a:latin typeface="Helvetica Neue" panose="020B0604020202020204" charset="0"/>
              </a:rPr>
              <a:t>*click*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Helvetica Neu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B0604020202020204" charset="0"/>
              </a:rPr>
              <a:t>Et la partie visuelle permet la labélisation automatique des photos postées sur la plateforme. Par exemple, identifier les photos relatives à la nourriture, au décor dans le restaurant ou à l’extérieur du restaurant.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9797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28e411cf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28e411cf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panose="02000503000000020004" pitchFamily="2" charset="0"/>
              </a:rPr>
              <a:t>Cependant, nous manquons de données. Nous allons donc utiliser la base de données de </a:t>
            </a:r>
            <a:r>
              <a:rPr lang="fr-FR" b="0" i="0" dirty="0" err="1">
                <a:solidFill>
                  <a:srgbClr val="000000"/>
                </a:solidFill>
                <a:effectLst/>
                <a:latin typeface="Helvetica Neue" panose="02000503000000020004" pitchFamily="2" charset="0"/>
              </a:rPr>
              <a:t>Yelp</a:t>
            </a:r>
            <a:r>
              <a:rPr lang="fr-FR" b="0" i="0" dirty="0">
                <a:solidFill>
                  <a:srgbClr val="000000"/>
                </a:solidFill>
                <a:effectLst/>
                <a:latin typeface="Helvetica Neue" panose="02000503000000020004" pitchFamily="2" charset="0"/>
              </a:rPr>
              <a:t> pour réaliser une preuve de concept.</a:t>
            </a:r>
            <a:endParaRPr dirty="0"/>
          </a:p>
        </p:txBody>
      </p:sp>
    </p:spTree>
    <p:extLst>
      <p:ext uri="{BB962C8B-B14F-4D97-AF65-F5344CB8AC3E}">
        <p14:creationId xmlns:p14="http://schemas.microsoft.com/office/powerpoint/2010/main" val="211238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230057d4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230057d4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Donc pour répondre aux objectifs, le projet sera divisé en 3 parties :</a:t>
            </a:r>
          </a:p>
          <a:p>
            <a:pPr marL="0" lvl="0" indent="0" algn="l" rtl="0">
              <a:spcBef>
                <a:spcPts val="0"/>
              </a:spcBef>
              <a:spcAft>
                <a:spcPts val="0"/>
              </a:spcAft>
              <a:buNone/>
            </a:pPr>
            <a:endParaRPr lang="fr-FR" dirty="0"/>
          </a:p>
          <a:p>
            <a:pPr marL="228600" lvl="0" indent="-228600" algn="l" rtl="0">
              <a:spcBef>
                <a:spcPts val="0"/>
              </a:spcBef>
              <a:spcAft>
                <a:spcPts val="0"/>
              </a:spcAft>
              <a:buFont typeface="+mj-lt"/>
              <a:buAutoNum type="arabicPeriod"/>
            </a:pPr>
            <a:r>
              <a:rPr lang="fr-FR" dirty="0"/>
              <a:t>Récolte des données sur Yelp pour avoir de la matière textuelle et visuelle</a:t>
            </a:r>
          </a:p>
          <a:p>
            <a:pPr marL="228600" lvl="0" indent="-228600" algn="l" rtl="0">
              <a:spcBef>
                <a:spcPts val="0"/>
              </a:spcBef>
              <a:spcAft>
                <a:spcPts val="0"/>
              </a:spcAft>
              <a:buFont typeface="+mj-lt"/>
              <a:buAutoNum type="arabicPeriod"/>
            </a:pPr>
            <a:r>
              <a:rPr lang="fr-FR" dirty="0"/>
              <a:t>avec laquelle nous réaliserons une analyse textuelle des commentaires</a:t>
            </a:r>
          </a:p>
          <a:p>
            <a:pPr marL="228600" lvl="0" indent="-228600" algn="l" rtl="0">
              <a:spcBef>
                <a:spcPts val="0"/>
              </a:spcBef>
              <a:spcAft>
                <a:spcPts val="0"/>
              </a:spcAft>
              <a:buFont typeface="+mj-lt"/>
              <a:buAutoNum type="arabicPeriod"/>
            </a:pPr>
            <a:r>
              <a:rPr lang="fr-FR" dirty="0"/>
              <a:t>Suivi d’une analyse visuelle des photos</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89043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2961d908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2961d90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allons voir maintenant chacune de ces parties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144" y="0"/>
            <a:ext cx="9129713" cy="5143500"/>
          </a:xfrm>
          <a:prstGeom prst="rect">
            <a:avLst/>
          </a:prstGeom>
          <a:noFill/>
          <a:ln>
            <a:noFill/>
          </a:ln>
        </p:spPr>
      </p:pic>
      <p:sp>
        <p:nvSpPr>
          <p:cNvPr id="10" name="Google Shape;10;p2"/>
          <p:cNvSpPr txBox="1">
            <a:spLocks noGrp="1"/>
          </p:cNvSpPr>
          <p:nvPr>
            <p:ph type="ctrTitle"/>
          </p:nvPr>
        </p:nvSpPr>
        <p:spPr>
          <a:xfrm>
            <a:off x="1759175" y="796788"/>
            <a:ext cx="5625600" cy="2503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59217" y="3605413"/>
            <a:ext cx="5625600" cy="436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7144" y="0"/>
            <a:ext cx="9129713" cy="5143500"/>
          </a:xfrm>
          <a:prstGeom prst="rect">
            <a:avLst/>
          </a:prstGeom>
          <a:noFill/>
          <a:ln>
            <a:noFill/>
          </a:ln>
        </p:spPr>
      </p:pic>
      <p:sp>
        <p:nvSpPr>
          <p:cNvPr id="14" name="Google Shape;14;p3"/>
          <p:cNvSpPr txBox="1">
            <a:spLocks noGrp="1"/>
          </p:cNvSpPr>
          <p:nvPr>
            <p:ph type="title"/>
          </p:nvPr>
        </p:nvSpPr>
        <p:spPr>
          <a:xfrm>
            <a:off x="4124500" y="1645050"/>
            <a:ext cx="3062100" cy="1201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4124500" y="2846450"/>
            <a:ext cx="2669400" cy="65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 name="Google Shape;16;p3"/>
          <p:cNvSpPr txBox="1">
            <a:spLocks noGrp="1"/>
          </p:cNvSpPr>
          <p:nvPr>
            <p:ph type="title" idx="2" hasCustomPrompt="1"/>
          </p:nvPr>
        </p:nvSpPr>
        <p:spPr>
          <a:xfrm>
            <a:off x="1957375" y="1645050"/>
            <a:ext cx="1633800" cy="185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7144" y="0"/>
            <a:ext cx="9129713" cy="5143500"/>
          </a:xfrm>
          <a:prstGeom prst="rect">
            <a:avLst/>
          </a:prstGeom>
          <a:noFill/>
          <a:ln>
            <a:noFill/>
          </a:ln>
        </p:spPr>
      </p:pic>
      <p:sp>
        <p:nvSpPr>
          <p:cNvPr id="30" name="Google Shape;30;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904725" y="950500"/>
            <a:ext cx="2155200" cy="171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pic>
        <p:nvPicPr>
          <p:cNvPr id="50" name="Google Shape;50;p13"/>
          <p:cNvPicPr preferRelativeResize="0"/>
          <p:nvPr/>
        </p:nvPicPr>
        <p:blipFill>
          <a:blip r:embed="rId2">
            <a:alphaModFix/>
          </a:blip>
          <a:stretch>
            <a:fillRect/>
          </a:stretch>
        </p:blipFill>
        <p:spPr>
          <a:xfrm>
            <a:off x="7144" y="0"/>
            <a:ext cx="9129713" cy="5143500"/>
          </a:xfrm>
          <a:prstGeom prst="rect">
            <a:avLst/>
          </a:prstGeom>
          <a:noFill/>
          <a:ln>
            <a:noFill/>
          </a:ln>
        </p:spPr>
      </p:pic>
      <p:sp>
        <p:nvSpPr>
          <p:cNvPr id="51" name="Google Shape;51;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title" idx="2" hasCustomPrompt="1"/>
          </p:nvPr>
        </p:nvSpPr>
        <p:spPr>
          <a:xfrm>
            <a:off x="713225" y="1668000"/>
            <a:ext cx="690900" cy="11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 name="Google Shape;53;p13"/>
          <p:cNvSpPr txBox="1">
            <a:spLocks noGrp="1"/>
          </p:cNvSpPr>
          <p:nvPr>
            <p:ph type="title" idx="3"/>
          </p:nvPr>
        </p:nvSpPr>
        <p:spPr>
          <a:xfrm>
            <a:off x="1404147" y="1668000"/>
            <a:ext cx="3039600" cy="645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a:endParaRPr/>
          </a:p>
        </p:txBody>
      </p:sp>
      <p:sp>
        <p:nvSpPr>
          <p:cNvPr id="54" name="Google Shape;54;p13"/>
          <p:cNvSpPr txBox="1">
            <a:spLocks noGrp="1"/>
          </p:cNvSpPr>
          <p:nvPr>
            <p:ph type="subTitle" idx="1"/>
          </p:nvPr>
        </p:nvSpPr>
        <p:spPr>
          <a:xfrm>
            <a:off x="1403991" y="2151174"/>
            <a:ext cx="3039600" cy="6456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55" name="Google Shape;55;p13"/>
          <p:cNvSpPr txBox="1">
            <a:spLocks noGrp="1"/>
          </p:cNvSpPr>
          <p:nvPr>
            <p:ph type="title" idx="4" hasCustomPrompt="1"/>
          </p:nvPr>
        </p:nvSpPr>
        <p:spPr>
          <a:xfrm>
            <a:off x="4700784" y="1668000"/>
            <a:ext cx="690900" cy="11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title" idx="5"/>
          </p:nvPr>
        </p:nvSpPr>
        <p:spPr>
          <a:xfrm>
            <a:off x="5391483" y="1668000"/>
            <a:ext cx="3039300" cy="64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57" name="Google Shape;57;p13"/>
          <p:cNvSpPr txBox="1">
            <a:spLocks noGrp="1"/>
          </p:cNvSpPr>
          <p:nvPr>
            <p:ph type="subTitle" idx="6"/>
          </p:nvPr>
        </p:nvSpPr>
        <p:spPr>
          <a:xfrm>
            <a:off x="5391326" y="2151174"/>
            <a:ext cx="3039300" cy="645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8" name="Google Shape;58;p13"/>
          <p:cNvSpPr txBox="1">
            <a:spLocks noGrp="1"/>
          </p:cNvSpPr>
          <p:nvPr>
            <p:ph type="title" idx="7" hasCustomPrompt="1"/>
          </p:nvPr>
        </p:nvSpPr>
        <p:spPr>
          <a:xfrm>
            <a:off x="713225" y="3204000"/>
            <a:ext cx="690900" cy="11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title" idx="8"/>
          </p:nvPr>
        </p:nvSpPr>
        <p:spPr>
          <a:xfrm>
            <a:off x="1404147" y="3204000"/>
            <a:ext cx="3039600" cy="64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60" name="Google Shape;60;p13"/>
          <p:cNvSpPr txBox="1">
            <a:spLocks noGrp="1"/>
          </p:cNvSpPr>
          <p:nvPr>
            <p:ph type="subTitle" idx="9"/>
          </p:nvPr>
        </p:nvSpPr>
        <p:spPr>
          <a:xfrm>
            <a:off x="1403991" y="3687174"/>
            <a:ext cx="3039600" cy="645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1" name="Google Shape;61;p13"/>
          <p:cNvSpPr txBox="1">
            <a:spLocks noGrp="1"/>
          </p:cNvSpPr>
          <p:nvPr>
            <p:ph type="title" idx="13" hasCustomPrompt="1"/>
          </p:nvPr>
        </p:nvSpPr>
        <p:spPr>
          <a:xfrm>
            <a:off x="4700784" y="3204000"/>
            <a:ext cx="690900" cy="11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title" idx="14"/>
          </p:nvPr>
        </p:nvSpPr>
        <p:spPr>
          <a:xfrm>
            <a:off x="5391483" y="3204000"/>
            <a:ext cx="3039300" cy="64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63" name="Google Shape;63;p13"/>
          <p:cNvSpPr txBox="1">
            <a:spLocks noGrp="1"/>
          </p:cNvSpPr>
          <p:nvPr>
            <p:ph type="subTitle" idx="15"/>
          </p:nvPr>
        </p:nvSpPr>
        <p:spPr>
          <a:xfrm>
            <a:off x="5391326" y="3687174"/>
            <a:ext cx="3039300" cy="645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9"/>
        <p:cNvGrpSpPr/>
        <p:nvPr/>
      </p:nvGrpSpPr>
      <p:grpSpPr>
        <a:xfrm>
          <a:off x="0" y="0"/>
          <a:ext cx="0" cy="0"/>
          <a:chOff x="0" y="0"/>
          <a:chExt cx="0" cy="0"/>
        </a:xfrm>
      </p:grpSpPr>
      <p:pic>
        <p:nvPicPr>
          <p:cNvPr id="70" name="Google Shape;70;p15"/>
          <p:cNvPicPr preferRelativeResize="0"/>
          <p:nvPr/>
        </p:nvPicPr>
        <p:blipFill>
          <a:blip r:embed="rId2">
            <a:alphaModFix/>
          </a:blip>
          <a:stretch>
            <a:fillRect/>
          </a:stretch>
        </p:blipFill>
        <p:spPr>
          <a:xfrm>
            <a:off x="7144" y="0"/>
            <a:ext cx="9129713" cy="5143500"/>
          </a:xfrm>
          <a:prstGeom prst="rect">
            <a:avLst/>
          </a:prstGeom>
          <a:noFill/>
          <a:ln>
            <a:noFill/>
          </a:ln>
        </p:spPr>
      </p:pic>
      <p:sp>
        <p:nvSpPr>
          <p:cNvPr id="71" name="Google Shape;71;p1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5"/>
          <p:cNvSpPr txBox="1">
            <a:spLocks noGrp="1"/>
          </p:cNvSpPr>
          <p:nvPr>
            <p:ph type="title" idx="2"/>
          </p:nvPr>
        </p:nvSpPr>
        <p:spPr>
          <a:xfrm>
            <a:off x="713241" y="2604775"/>
            <a:ext cx="2416500" cy="48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73" name="Google Shape;73;p15"/>
          <p:cNvSpPr txBox="1">
            <a:spLocks noGrp="1"/>
          </p:cNvSpPr>
          <p:nvPr>
            <p:ph type="subTitle" idx="1"/>
          </p:nvPr>
        </p:nvSpPr>
        <p:spPr>
          <a:xfrm>
            <a:off x="713125" y="2922400"/>
            <a:ext cx="2416500" cy="8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4" name="Google Shape;74;p15"/>
          <p:cNvSpPr txBox="1">
            <a:spLocks noGrp="1"/>
          </p:cNvSpPr>
          <p:nvPr>
            <p:ph type="title" idx="3"/>
          </p:nvPr>
        </p:nvSpPr>
        <p:spPr>
          <a:xfrm>
            <a:off x="3363786" y="2604775"/>
            <a:ext cx="2416500" cy="48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75" name="Google Shape;75;p15"/>
          <p:cNvSpPr txBox="1">
            <a:spLocks noGrp="1"/>
          </p:cNvSpPr>
          <p:nvPr>
            <p:ph type="subTitle" idx="4"/>
          </p:nvPr>
        </p:nvSpPr>
        <p:spPr>
          <a:xfrm>
            <a:off x="3363663" y="2922400"/>
            <a:ext cx="2416500" cy="8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6" name="Google Shape;76;p15"/>
          <p:cNvSpPr txBox="1">
            <a:spLocks noGrp="1"/>
          </p:cNvSpPr>
          <p:nvPr>
            <p:ph type="title" idx="5"/>
          </p:nvPr>
        </p:nvSpPr>
        <p:spPr>
          <a:xfrm>
            <a:off x="6014280" y="2604775"/>
            <a:ext cx="2416500" cy="48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77" name="Google Shape;77;p15"/>
          <p:cNvSpPr txBox="1">
            <a:spLocks noGrp="1"/>
          </p:cNvSpPr>
          <p:nvPr>
            <p:ph type="subTitle" idx="6"/>
          </p:nvPr>
        </p:nvSpPr>
        <p:spPr>
          <a:xfrm>
            <a:off x="6014150" y="2922400"/>
            <a:ext cx="2416500" cy="8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38"/>
        <p:cNvGrpSpPr/>
        <p:nvPr/>
      </p:nvGrpSpPr>
      <p:grpSpPr>
        <a:xfrm>
          <a:off x="0" y="0"/>
          <a:ext cx="0" cy="0"/>
          <a:chOff x="0" y="0"/>
          <a:chExt cx="0" cy="0"/>
        </a:xfrm>
      </p:grpSpPr>
      <p:pic>
        <p:nvPicPr>
          <p:cNvPr id="139" name="Google Shape;139;p24"/>
          <p:cNvPicPr preferRelativeResize="0"/>
          <p:nvPr/>
        </p:nvPicPr>
        <p:blipFill>
          <a:blip r:embed="rId2">
            <a:alphaModFix/>
          </a:blip>
          <a:stretch>
            <a:fillRect/>
          </a:stretch>
        </p:blipFill>
        <p:spPr>
          <a:xfrm>
            <a:off x="7144" y="0"/>
            <a:ext cx="9129713"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mpt"/>
              <a:buNone/>
              <a:defRPr sz="2800" b="1">
                <a:solidFill>
                  <a:schemeClr val="dk1"/>
                </a:solidFill>
                <a:latin typeface="Prompt"/>
                <a:ea typeface="Prompt"/>
                <a:cs typeface="Prompt"/>
                <a:sym typeface="Prompt"/>
              </a:defRPr>
            </a:lvl1pPr>
            <a:lvl2pPr lvl="1">
              <a:spcBef>
                <a:spcPts val="0"/>
              </a:spcBef>
              <a:spcAft>
                <a:spcPts val="0"/>
              </a:spcAft>
              <a:buClr>
                <a:schemeClr val="dk1"/>
              </a:buClr>
              <a:buSzPts val="2800"/>
              <a:buFont typeface="Prompt"/>
              <a:buNone/>
              <a:defRPr sz="2800" b="1">
                <a:solidFill>
                  <a:schemeClr val="dk1"/>
                </a:solidFill>
                <a:latin typeface="Prompt"/>
                <a:ea typeface="Prompt"/>
                <a:cs typeface="Prompt"/>
                <a:sym typeface="Prompt"/>
              </a:defRPr>
            </a:lvl2pPr>
            <a:lvl3pPr lvl="2">
              <a:spcBef>
                <a:spcPts val="0"/>
              </a:spcBef>
              <a:spcAft>
                <a:spcPts val="0"/>
              </a:spcAft>
              <a:buClr>
                <a:schemeClr val="dk1"/>
              </a:buClr>
              <a:buSzPts val="2800"/>
              <a:buFont typeface="Prompt"/>
              <a:buNone/>
              <a:defRPr sz="2800" b="1">
                <a:solidFill>
                  <a:schemeClr val="dk1"/>
                </a:solidFill>
                <a:latin typeface="Prompt"/>
                <a:ea typeface="Prompt"/>
                <a:cs typeface="Prompt"/>
                <a:sym typeface="Prompt"/>
              </a:defRPr>
            </a:lvl3pPr>
            <a:lvl4pPr lvl="3">
              <a:spcBef>
                <a:spcPts val="0"/>
              </a:spcBef>
              <a:spcAft>
                <a:spcPts val="0"/>
              </a:spcAft>
              <a:buClr>
                <a:schemeClr val="dk1"/>
              </a:buClr>
              <a:buSzPts val="2800"/>
              <a:buFont typeface="Prompt"/>
              <a:buNone/>
              <a:defRPr sz="2800" b="1">
                <a:solidFill>
                  <a:schemeClr val="dk1"/>
                </a:solidFill>
                <a:latin typeface="Prompt"/>
                <a:ea typeface="Prompt"/>
                <a:cs typeface="Prompt"/>
                <a:sym typeface="Prompt"/>
              </a:defRPr>
            </a:lvl4pPr>
            <a:lvl5pPr lvl="4">
              <a:spcBef>
                <a:spcPts val="0"/>
              </a:spcBef>
              <a:spcAft>
                <a:spcPts val="0"/>
              </a:spcAft>
              <a:buClr>
                <a:schemeClr val="dk1"/>
              </a:buClr>
              <a:buSzPts val="2800"/>
              <a:buFont typeface="Prompt"/>
              <a:buNone/>
              <a:defRPr sz="2800" b="1">
                <a:solidFill>
                  <a:schemeClr val="dk1"/>
                </a:solidFill>
                <a:latin typeface="Prompt"/>
                <a:ea typeface="Prompt"/>
                <a:cs typeface="Prompt"/>
                <a:sym typeface="Prompt"/>
              </a:defRPr>
            </a:lvl5pPr>
            <a:lvl6pPr lvl="5">
              <a:spcBef>
                <a:spcPts val="0"/>
              </a:spcBef>
              <a:spcAft>
                <a:spcPts val="0"/>
              </a:spcAft>
              <a:buClr>
                <a:schemeClr val="dk1"/>
              </a:buClr>
              <a:buSzPts val="2800"/>
              <a:buFont typeface="Prompt"/>
              <a:buNone/>
              <a:defRPr sz="2800" b="1">
                <a:solidFill>
                  <a:schemeClr val="dk1"/>
                </a:solidFill>
                <a:latin typeface="Prompt"/>
                <a:ea typeface="Prompt"/>
                <a:cs typeface="Prompt"/>
                <a:sym typeface="Prompt"/>
              </a:defRPr>
            </a:lvl6pPr>
            <a:lvl7pPr lvl="6">
              <a:spcBef>
                <a:spcPts val="0"/>
              </a:spcBef>
              <a:spcAft>
                <a:spcPts val="0"/>
              </a:spcAft>
              <a:buClr>
                <a:schemeClr val="dk1"/>
              </a:buClr>
              <a:buSzPts val="2800"/>
              <a:buFont typeface="Prompt"/>
              <a:buNone/>
              <a:defRPr sz="2800" b="1">
                <a:solidFill>
                  <a:schemeClr val="dk1"/>
                </a:solidFill>
                <a:latin typeface="Prompt"/>
                <a:ea typeface="Prompt"/>
                <a:cs typeface="Prompt"/>
                <a:sym typeface="Prompt"/>
              </a:defRPr>
            </a:lvl7pPr>
            <a:lvl8pPr lvl="7">
              <a:spcBef>
                <a:spcPts val="0"/>
              </a:spcBef>
              <a:spcAft>
                <a:spcPts val="0"/>
              </a:spcAft>
              <a:buClr>
                <a:schemeClr val="dk1"/>
              </a:buClr>
              <a:buSzPts val="2800"/>
              <a:buFont typeface="Prompt"/>
              <a:buNone/>
              <a:defRPr sz="2800" b="1">
                <a:solidFill>
                  <a:schemeClr val="dk1"/>
                </a:solidFill>
                <a:latin typeface="Prompt"/>
                <a:ea typeface="Prompt"/>
                <a:cs typeface="Prompt"/>
                <a:sym typeface="Prompt"/>
              </a:defRPr>
            </a:lvl8pPr>
            <a:lvl9pPr lvl="8">
              <a:spcBef>
                <a:spcPts val="0"/>
              </a:spcBef>
              <a:spcAft>
                <a:spcPts val="0"/>
              </a:spcAft>
              <a:buClr>
                <a:schemeClr val="dk1"/>
              </a:buClr>
              <a:buSzPts val="2800"/>
              <a:buFont typeface="Prompt"/>
              <a:buNone/>
              <a:defRPr sz="2800" b="1">
                <a:solidFill>
                  <a:schemeClr val="dk1"/>
                </a:solidFill>
                <a:latin typeface="Prompt"/>
                <a:ea typeface="Prompt"/>
                <a:cs typeface="Prompt"/>
                <a:sym typeface="Prompt"/>
              </a:defRPr>
            </a:lvl9pPr>
          </a:lstStyle>
          <a:p>
            <a:endParaRPr/>
          </a:p>
        </p:txBody>
      </p:sp>
      <p:sp>
        <p:nvSpPr>
          <p:cNvPr id="7" name="Google Shape;7;p1"/>
          <p:cNvSpPr txBox="1">
            <a:spLocks noGrp="1"/>
          </p:cNvSpPr>
          <p:nvPr>
            <p:ph type="body" idx="1"/>
          </p:nvPr>
        </p:nvSpPr>
        <p:spPr>
          <a:xfrm>
            <a:off x="713225" y="1187600"/>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1pPr>
            <a:lvl2pPr marL="914400" lvl="1" indent="-330200">
              <a:lnSpc>
                <a:spcPct val="100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2pPr>
            <a:lvl3pPr marL="1371600" lvl="2" indent="-330200">
              <a:lnSpc>
                <a:spcPct val="100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3pPr>
            <a:lvl4pPr marL="1828800" lvl="3" indent="-330200">
              <a:lnSpc>
                <a:spcPct val="100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4pPr>
            <a:lvl5pPr marL="2286000" lvl="4" indent="-330200">
              <a:lnSpc>
                <a:spcPct val="100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5pPr>
            <a:lvl6pPr marL="2743200" lvl="5" indent="-330200">
              <a:lnSpc>
                <a:spcPct val="100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6pPr>
            <a:lvl7pPr marL="3200400" lvl="6" indent="-330200">
              <a:lnSpc>
                <a:spcPct val="100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7pPr>
            <a:lvl8pPr marL="3657600" lvl="7" indent="-330200">
              <a:lnSpc>
                <a:spcPct val="100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8pPr>
            <a:lvl9pPr marL="4114800" lvl="8" indent="-330200">
              <a:lnSpc>
                <a:spcPct val="100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8" r:id="rId5"/>
    <p:sldLayoutId id="2147483659" r:id="rId6"/>
    <p:sldLayoutId id="2147483661" r:id="rId7"/>
    <p:sldLayoutId id="214748367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13.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1.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slideLayout" Target="../slideLayouts/slideLayout7.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s>
</file>

<file path=ppt/slides/_rels/slide12.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notesSlide" Target="../notesSlides/notesSlide12.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slideLayout" Target="../slideLayouts/slideLayout7.xml"/><Relationship Id="rId5" Type="http://schemas.openxmlformats.org/officeDocument/2006/relationships/tags" Target="../tags/tag97.xml"/><Relationship Id="rId4" Type="http://schemas.openxmlformats.org/officeDocument/2006/relationships/tags" Target="../tags/tag96.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00.xml"/><Relationship Id="rId7" Type="http://schemas.openxmlformats.org/officeDocument/2006/relationships/notesSlide" Target="../notesSlides/notesSlide13.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7.xml"/><Relationship Id="rId5" Type="http://schemas.openxmlformats.org/officeDocument/2006/relationships/tags" Target="../tags/tag102.xml"/><Relationship Id="rId4" Type="http://schemas.openxmlformats.org/officeDocument/2006/relationships/tags" Target="../tags/tag101.xml"/></Relationships>
</file>

<file path=ppt/slides/_rels/slide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image" Target="../media/image20.png"/><Relationship Id="rId3" Type="http://schemas.openxmlformats.org/officeDocument/2006/relationships/tags" Target="../tags/tag105.xml"/><Relationship Id="rId21" Type="http://schemas.openxmlformats.org/officeDocument/2006/relationships/image" Target="../media/image15.png"/><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image" Target="../media/image19.png"/><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notesSlide" Target="../notesSlides/notesSlide1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image" Target="../media/image18.png"/><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image" Target="../media/image17.png"/><Relationship Id="rId28" Type="http://schemas.openxmlformats.org/officeDocument/2006/relationships/image" Target="../media/image22.png"/><Relationship Id="rId10" Type="http://schemas.openxmlformats.org/officeDocument/2006/relationships/tags" Target="../tags/tag112.xml"/><Relationship Id="rId19" Type="http://schemas.openxmlformats.org/officeDocument/2006/relationships/slideLayout" Target="../slideLayouts/slideLayout7.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image" Target="../media/image16.png"/><Relationship Id="rId27"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image" Target="../media/image19.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image" Target="../media/image18.png"/><Relationship Id="rId2" Type="http://schemas.openxmlformats.org/officeDocument/2006/relationships/tags" Target="../tags/tag122.xml"/><Relationship Id="rId16" Type="http://schemas.openxmlformats.org/officeDocument/2006/relationships/image" Target="../media/image23.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notesSlide" Target="../notesSlides/notesSlide15.xml"/><Relationship Id="rId10" Type="http://schemas.openxmlformats.org/officeDocument/2006/relationships/tags" Target="../tags/tag130.xml"/><Relationship Id="rId19" Type="http://schemas.openxmlformats.org/officeDocument/2006/relationships/image" Target="../media/image24.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6.png"/><Relationship Id="rId5" Type="http://schemas.openxmlformats.org/officeDocument/2006/relationships/tags" Target="../tags/tag138.xml"/><Relationship Id="rId10" Type="http://schemas.openxmlformats.org/officeDocument/2006/relationships/image" Target="../media/image25.png"/><Relationship Id="rId4" Type="http://schemas.openxmlformats.org/officeDocument/2006/relationships/tags" Target="../tags/tag137.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43.xml"/><Relationship Id="rId7" Type="http://schemas.openxmlformats.org/officeDocument/2006/relationships/slideLayout" Target="../slideLayouts/slideLayout7.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10" Type="http://schemas.openxmlformats.org/officeDocument/2006/relationships/image" Target="../media/image28.png"/><Relationship Id="rId4" Type="http://schemas.openxmlformats.org/officeDocument/2006/relationships/tags" Target="../tags/tag144.xm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tags" Target="../tags/tag154.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image" Target="../media/image30.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image" Target="../media/image29.png"/><Relationship Id="rId5" Type="http://schemas.openxmlformats.org/officeDocument/2006/relationships/tags" Target="../tags/tag151.xml"/><Relationship Id="rId10" Type="http://schemas.openxmlformats.org/officeDocument/2006/relationships/notesSlide" Target="../notesSlides/notesSlide18.xml"/><Relationship Id="rId4" Type="http://schemas.openxmlformats.org/officeDocument/2006/relationships/tags" Target="../tags/tag150.xml"/><Relationship Id="rId9"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image" Target="../media/image3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2.pn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notesSlide" Target="../notesSlides/notesSlide2.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59.xml"/><Relationship Id="rId7" Type="http://schemas.openxmlformats.org/officeDocument/2006/relationships/image" Target="../media/image32.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160.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63.xml"/><Relationship Id="rId7" Type="http://schemas.openxmlformats.org/officeDocument/2006/relationships/image" Target="../media/image34.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64.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67.xml"/><Relationship Id="rId7" Type="http://schemas.openxmlformats.org/officeDocument/2006/relationships/image" Target="../media/image36.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tags" Target="../tags/tag168.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171.xml"/><Relationship Id="rId7" Type="http://schemas.openxmlformats.org/officeDocument/2006/relationships/notesSlide" Target="../notesSlides/notesSlide23.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7.xml"/><Relationship Id="rId5" Type="http://schemas.openxmlformats.org/officeDocument/2006/relationships/tags" Target="../tags/tag173.xml"/><Relationship Id="rId4" Type="http://schemas.openxmlformats.org/officeDocument/2006/relationships/tags" Target="../tags/tag172.xml"/></Relationships>
</file>

<file path=ppt/slides/_rels/slide24.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image" Target="../media/image39.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tags" Target="../tags/tag177.xml"/></Relationships>
</file>

<file path=ppt/slides/_rels/slide25.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40.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tags" Target="../tags/tag181.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tags" Target="../tags/tag184.xml"/><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notesSlide" Target="../notesSlides/notesSlide26.xml"/><Relationship Id="rId11" Type="http://schemas.openxmlformats.org/officeDocument/2006/relationships/image" Target="../media/image45.png"/><Relationship Id="rId5" Type="http://schemas.openxmlformats.org/officeDocument/2006/relationships/slideLayout" Target="../slideLayouts/slideLayout7.xml"/><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tags" Target="../tags/tag185.xml"/><Relationship Id="rId9" Type="http://schemas.openxmlformats.org/officeDocument/2006/relationships/image" Target="../media/image43.pn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tags" Target="../tags/tag188.xml"/><Relationship Id="rId7" Type="http://schemas.openxmlformats.org/officeDocument/2006/relationships/image" Target="../media/image48.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tags" Target="../tags/tag189.xml"/></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92.xml"/><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notesSlide" Target="../notesSlides/notesSlide28.xml"/><Relationship Id="rId11" Type="http://schemas.openxmlformats.org/officeDocument/2006/relationships/image" Target="../media/image54.png"/><Relationship Id="rId5" Type="http://schemas.openxmlformats.org/officeDocument/2006/relationships/slideLayout" Target="../slideLayouts/slideLayout7.xml"/><Relationship Id="rId10" Type="http://schemas.openxmlformats.org/officeDocument/2006/relationships/image" Target="../media/image53.png"/><Relationship Id="rId4" Type="http://schemas.openxmlformats.org/officeDocument/2006/relationships/tags" Target="../tags/tag193.xml"/><Relationship Id="rId9" Type="http://schemas.openxmlformats.org/officeDocument/2006/relationships/image" Target="../media/image52.sv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196.xml"/><Relationship Id="rId7" Type="http://schemas.openxmlformats.org/officeDocument/2006/relationships/image" Target="../media/image56.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tags" Target="../tags/tag197.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30.xml"/><Relationship Id="rId7"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tags" Target="../tags/tag200.xml"/><Relationship Id="rId7" Type="http://schemas.openxmlformats.org/officeDocument/2006/relationships/image" Target="../media/image58.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tags" Target="../tags/tag201.xml"/><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tags" Target="../tags/tag204.xml"/><Relationship Id="rId7" Type="http://schemas.openxmlformats.org/officeDocument/2006/relationships/image" Target="../media/image61.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tags" Target="../tags/tag205.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208.xml"/><Relationship Id="rId7" Type="http://schemas.openxmlformats.org/officeDocument/2006/relationships/image" Target="../media/image62.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tags" Target="../tags/tag209.xml"/></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212.xml"/><Relationship Id="rId7" Type="http://schemas.openxmlformats.org/officeDocument/2006/relationships/image" Target="../media/image63.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tags" Target="../tags/tag213.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216.xml"/><Relationship Id="rId7" Type="http://schemas.openxmlformats.org/officeDocument/2006/relationships/image" Target="../media/image64.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notesSlide" Target="../notesSlides/notesSlide34.xml"/><Relationship Id="rId5" Type="http://schemas.openxmlformats.org/officeDocument/2006/relationships/slideLayout" Target="../slideLayouts/slideLayout7.xml"/><Relationship Id="rId10" Type="http://schemas.openxmlformats.org/officeDocument/2006/relationships/image" Target="../media/image67.png"/><Relationship Id="rId4" Type="http://schemas.openxmlformats.org/officeDocument/2006/relationships/tags" Target="../tags/tag217.xml"/><Relationship Id="rId9"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220.xml"/><Relationship Id="rId7" Type="http://schemas.openxmlformats.org/officeDocument/2006/relationships/notesSlide" Target="../notesSlides/notesSlide35.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slideLayout" Target="../slideLayouts/slideLayout7.xml"/><Relationship Id="rId5" Type="http://schemas.openxmlformats.org/officeDocument/2006/relationships/tags" Target="../tags/tag222.xml"/><Relationship Id="rId4" Type="http://schemas.openxmlformats.org/officeDocument/2006/relationships/tags" Target="../tags/tag221.xml"/></Relationships>
</file>

<file path=ppt/slides/_rels/slide3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225.xml"/><Relationship Id="rId7" Type="http://schemas.openxmlformats.org/officeDocument/2006/relationships/image" Target="../media/image69.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notesSlide" Target="../notesSlides/notesSlide36.xml"/><Relationship Id="rId5" Type="http://schemas.openxmlformats.org/officeDocument/2006/relationships/slideLayout" Target="../slideLayouts/slideLayout7.xml"/><Relationship Id="rId4" Type="http://schemas.openxmlformats.org/officeDocument/2006/relationships/tags" Target="../tags/tag226.xml"/><Relationship Id="rId9" Type="http://schemas.openxmlformats.org/officeDocument/2006/relationships/image" Target="../media/image71.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229.xml"/><Relationship Id="rId7" Type="http://schemas.openxmlformats.org/officeDocument/2006/relationships/notesSlide" Target="../notesSlides/notesSlide37.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Layout" Target="../slideLayouts/slideLayout7.xml"/><Relationship Id="rId5" Type="http://schemas.openxmlformats.org/officeDocument/2006/relationships/tags" Target="../tags/tag231.xml"/><Relationship Id="rId4" Type="http://schemas.openxmlformats.org/officeDocument/2006/relationships/tags" Target="../tags/tag230.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image" Target="../media/image75.png"/><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image" Target="../media/image74.png"/><Relationship Id="rId5" Type="http://schemas.openxmlformats.org/officeDocument/2006/relationships/tags" Target="../tags/tag236.xml"/><Relationship Id="rId10" Type="http://schemas.openxmlformats.org/officeDocument/2006/relationships/image" Target="../media/image73.png"/><Relationship Id="rId4" Type="http://schemas.openxmlformats.org/officeDocument/2006/relationships/tags" Target="../tags/tag235.xml"/><Relationship Id="rId9"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3" Type="http://schemas.openxmlformats.org/officeDocument/2006/relationships/tags" Target="../tags/tag241.xml"/><Relationship Id="rId7" Type="http://schemas.openxmlformats.org/officeDocument/2006/relationships/slideLayout" Target="../slideLayouts/slideLayout7.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5" Type="http://schemas.openxmlformats.org/officeDocument/2006/relationships/tags" Target="../tags/tag243.xml"/><Relationship Id="rId10" Type="http://schemas.openxmlformats.org/officeDocument/2006/relationships/image" Target="../media/image77.png"/><Relationship Id="rId4" Type="http://schemas.openxmlformats.org/officeDocument/2006/relationships/tags" Target="../tags/tag242.xml"/><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36.xml"/><Relationship Id="rId7" Type="http://schemas.openxmlformats.org/officeDocument/2006/relationships/slideLayout" Target="../slideLayouts/slideLayout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4.svg"/><Relationship Id="rId5" Type="http://schemas.openxmlformats.org/officeDocument/2006/relationships/tags" Target="../tags/tag38.xml"/><Relationship Id="rId10" Type="http://schemas.openxmlformats.org/officeDocument/2006/relationships/image" Target="../media/image3.png"/><Relationship Id="rId4" Type="http://schemas.openxmlformats.org/officeDocument/2006/relationships/tags" Target="../tags/tag37.xm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79.gif"/><Relationship Id="rId3" Type="http://schemas.openxmlformats.org/officeDocument/2006/relationships/tags" Target="../tags/tag247.xml"/><Relationship Id="rId7" Type="http://schemas.openxmlformats.org/officeDocument/2006/relationships/image" Target="../media/image78.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tags" Target="../tags/tag24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0.xml"/><Relationship Id="rId1" Type="http://schemas.openxmlformats.org/officeDocument/2006/relationships/tags" Target="../tags/tag249.xml"/><Relationship Id="rId5" Type="http://schemas.openxmlformats.org/officeDocument/2006/relationships/image" Target="../media/image80.jp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253.xml"/><Relationship Id="rId7" Type="http://schemas.openxmlformats.org/officeDocument/2006/relationships/image" Target="../media/image81.pn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notesSlide" Target="../notesSlides/notesSlide42.xml"/><Relationship Id="rId5" Type="http://schemas.openxmlformats.org/officeDocument/2006/relationships/slideLayout" Target="../slideLayouts/slideLayout7.xml"/><Relationship Id="rId4" Type="http://schemas.openxmlformats.org/officeDocument/2006/relationships/tags" Target="../tags/tag254.xml"/></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257.xml"/><Relationship Id="rId7" Type="http://schemas.openxmlformats.org/officeDocument/2006/relationships/image" Target="../media/image83.pn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notesSlide" Target="../notesSlides/notesSlide43.xml"/><Relationship Id="rId11" Type="http://schemas.openxmlformats.org/officeDocument/2006/relationships/image" Target="../media/image87.png"/><Relationship Id="rId5" Type="http://schemas.openxmlformats.org/officeDocument/2006/relationships/slideLayout" Target="../slideLayouts/slideLayout7.xml"/><Relationship Id="rId10" Type="http://schemas.openxmlformats.org/officeDocument/2006/relationships/image" Target="../media/image86.png"/><Relationship Id="rId4" Type="http://schemas.openxmlformats.org/officeDocument/2006/relationships/tags" Target="../tags/tag258.xml"/><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261.xml"/><Relationship Id="rId7" Type="http://schemas.openxmlformats.org/officeDocument/2006/relationships/image" Target="../media/image88.pn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notesSlide" Target="../notesSlides/notesSlide44.xml"/><Relationship Id="rId5" Type="http://schemas.openxmlformats.org/officeDocument/2006/relationships/slideLayout" Target="../slideLayouts/slideLayout7.xml"/><Relationship Id="rId10" Type="http://schemas.openxmlformats.org/officeDocument/2006/relationships/image" Target="../media/image91.png"/><Relationship Id="rId4" Type="http://schemas.openxmlformats.org/officeDocument/2006/relationships/tags" Target="../tags/tag262.xml"/><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3.jpg"/><Relationship Id="rId3" Type="http://schemas.openxmlformats.org/officeDocument/2006/relationships/tags" Target="../tags/tag265.xml"/><Relationship Id="rId7" Type="http://schemas.openxmlformats.org/officeDocument/2006/relationships/image" Target="../media/image92.jpg"/><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notesSlide" Target="../notesSlides/notesSlide45.xml"/><Relationship Id="rId5" Type="http://schemas.openxmlformats.org/officeDocument/2006/relationships/slideLayout" Target="../slideLayouts/slideLayout7.xml"/><Relationship Id="rId4" Type="http://schemas.openxmlformats.org/officeDocument/2006/relationships/tags" Target="../tags/tag266.xml"/></Relationships>
</file>

<file path=ppt/slides/_rels/slide4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269.xml"/><Relationship Id="rId7" Type="http://schemas.openxmlformats.org/officeDocument/2006/relationships/image" Target="../media/image94.jpe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tags" Target="../tags/tag270.xml"/><Relationship Id="rId9"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273.xml"/><Relationship Id="rId7" Type="http://schemas.openxmlformats.org/officeDocument/2006/relationships/notesSlide" Target="../notesSlides/notesSlide47.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slideLayout" Target="../slideLayouts/slideLayout7.xml"/><Relationship Id="rId5" Type="http://schemas.openxmlformats.org/officeDocument/2006/relationships/tags" Target="../tags/tag275.xml"/><Relationship Id="rId4" Type="http://schemas.openxmlformats.org/officeDocument/2006/relationships/tags" Target="../tags/tag274.xml"/></Relationships>
</file>

<file path=ppt/slides/_rels/slide4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278.xml"/><Relationship Id="rId7" Type="http://schemas.openxmlformats.org/officeDocument/2006/relationships/notesSlide" Target="../notesSlides/notesSlide48.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slideLayout" Target="../slideLayouts/slideLayout7.xml"/><Relationship Id="rId5" Type="http://schemas.openxmlformats.org/officeDocument/2006/relationships/tags" Target="../tags/tag280.xml"/><Relationship Id="rId4" Type="http://schemas.openxmlformats.org/officeDocument/2006/relationships/tags" Target="../tags/tag279.xml"/></Relationships>
</file>

<file path=ppt/slides/_rels/slide49.xml.rels><?xml version="1.0" encoding="UTF-8" standalone="yes"?>
<Relationships xmlns="http://schemas.openxmlformats.org/package/2006/relationships"><Relationship Id="rId3" Type="http://schemas.openxmlformats.org/officeDocument/2006/relationships/tags" Target="../tags/tag283.xml"/><Relationship Id="rId7" Type="http://schemas.openxmlformats.org/officeDocument/2006/relationships/image" Target="../media/image98.pn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notesSlide" Target="../notesSlides/notesSlide49.xml"/><Relationship Id="rId5" Type="http://schemas.openxmlformats.org/officeDocument/2006/relationships/slideLayout" Target="../slideLayouts/slideLayout7.xml"/><Relationship Id="rId4" Type="http://schemas.openxmlformats.org/officeDocument/2006/relationships/tags" Target="../tags/tag28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42.xml"/><Relationship Id="rId7" Type="http://schemas.openxmlformats.org/officeDocument/2006/relationships/slideLayout" Target="../slideLayouts/slideLayout3.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6.svg"/><Relationship Id="rId5" Type="http://schemas.openxmlformats.org/officeDocument/2006/relationships/tags" Target="../tags/tag44.xml"/><Relationship Id="rId10" Type="http://schemas.openxmlformats.org/officeDocument/2006/relationships/image" Target="../media/image5.png"/><Relationship Id="rId4" Type="http://schemas.openxmlformats.org/officeDocument/2006/relationships/tags" Target="../tags/tag43.xml"/><Relationship Id="rId9"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tags" Target="../tags/tag287.xml"/><Relationship Id="rId7" Type="http://schemas.openxmlformats.org/officeDocument/2006/relationships/image" Target="../media/image99.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notesSlide" Target="../notesSlides/notesSlide50.xml"/><Relationship Id="rId5" Type="http://schemas.openxmlformats.org/officeDocument/2006/relationships/slideLayout" Target="../slideLayouts/slideLayout7.xml"/><Relationship Id="rId4" Type="http://schemas.openxmlformats.org/officeDocument/2006/relationships/tags" Target="../tags/tag288.xml"/></Relationships>
</file>

<file path=ppt/slides/_rels/slide51.xml.rels><?xml version="1.0" encoding="UTF-8" standalone="yes"?>
<Relationships xmlns="http://schemas.openxmlformats.org/package/2006/relationships"><Relationship Id="rId3" Type="http://schemas.openxmlformats.org/officeDocument/2006/relationships/tags" Target="../tags/tag291.xml"/><Relationship Id="rId7" Type="http://schemas.openxmlformats.org/officeDocument/2006/relationships/image" Target="../media/image100.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notesSlide" Target="../notesSlides/notesSlide51.xml"/><Relationship Id="rId5" Type="http://schemas.openxmlformats.org/officeDocument/2006/relationships/slideLayout" Target="../slideLayouts/slideLayout7.xml"/><Relationship Id="rId4" Type="http://schemas.openxmlformats.org/officeDocument/2006/relationships/tags" Target="../tags/tag292.xml"/></Relationships>
</file>

<file path=ppt/slides/_rels/slide52.xml.rels><?xml version="1.0" encoding="UTF-8" standalone="yes"?>
<Relationships xmlns="http://schemas.openxmlformats.org/package/2006/relationships"><Relationship Id="rId3" Type="http://schemas.openxmlformats.org/officeDocument/2006/relationships/tags" Target="../tags/tag295.xml"/><Relationship Id="rId7" Type="http://schemas.openxmlformats.org/officeDocument/2006/relationships/image" Target="../media/image101.png"/><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notesSlide" Target="../notesSlides/notesSlide52.xml"/><Relationship Id="rId5" Type="http://schemas.openxmlformats.org/officeDocument/2006/relationships/slideLayout" Target="../slideLayouts/slideLayout7.xml"/><Relationship Id="rId4" Type="http://schemas.openxmlformats.org/officeDocument/2006/relationships/tags" Target="../tags/tag296.xml"/></Relationships>
</file>

<file path=ppt/slides/_rels/slide5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tags" Target="../tags/tag299.xml"/><Relationship Id="rId7" Type="http://schemas.openxmlformats.org/officeDocument/2006/relationships/image" Target="../media/image102.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notesSlide" Target="../notesSlides/notesSlide53.xml"/><Relationship Id="rId5" Type="http://schemas.openxmlformats.org/officeDocument/2006/relationships/slideLayout" Target="../slideLayouts/slideLayout7.xml"/><Relationship Id="rId4" Type="http://schemas.openxmlformats.org/officeDocument/2006/relationships/tags" Target="../tags/tag300.xml"/><Relationship Id="rId9" Type="http://schemas.openxmlformats.org/officeDocument/2006/relationships/image" Target="../media/image104.png"/></Relationships>
</file>

<file path=ppt/slides/_rels/slide5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303.xml"/><Relationship Id="rId7" Type="http://schemas.openxmlformats.org/officeDocument/2006/relationships/image" Target="../media/image105.pn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notesSlide" Target="../notesSlides/notesSlide54.xml"/><Relationship Id="rId5" Type="http://schemas.openxmlformats.org/officeDocument/2006/relationships/slideLayout" Target="../slideLayouts/slideLayout7.xml"/><Relationship Id="rId4" Type="http://schemas.openxmlformats.org/officeDocument/2006/relationships/tags" Target="../tags/tag304.xml"/></Relationships>
</file>

<file path=ppt/slides/_rels/slide5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07.xml"/><Relationship Id="rId7" Type="http://schemas.openxmlformats.org/officeDocument/2006/relationships/notesSlide" Target="../notesSlides/notesSlide55.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slideLayout" Target="../slideLayouts/slideLayout2.xml"/><Relationship Id="rId5" Type="http://schemas.openxmlformats.org/officeDocument/2006/relationships/tags" Target="../tags/tag309.xml"/><Relationship Id="rId4" Type="http://schemas.openxmlformats.org/officeDocument/2006/relationships/tags" Target="../tags/tag308.xml"/></Relationships>
</file>

<file path=ppt/slides/_rels/slide5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12.xml"/><Relationship Id="rId7" Type="http://schemas.openxmlformats.org/officeDocument/2006/relationships/notesSlide" Target="../notesSlides/notesSlide56.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slideLayout" Target="../slideLayouts/slideLayout2.xml"/><Relationship Id="rId5" Type="http://schemas.openxmlformats.org/officeDocument/2006/relationships/tags" Target="../tags/tag314.xml"/><Relationship Id="rId4" Type="http://schemas.openxmlformats.org/officeDocument/2006/relationships/tags" Target="../tags/tag313.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17.xml"/><Relationship Id="rId7" Type="http://schemas.openxmlformats.org/officeDocument/2006/relationships/tags" Target="../tags/tag321.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 Id="rId9"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9.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8.sv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7.png"/><Relationship Id="rId5" Type="http://schemas.openxmlformats.org/officeDocument/2006/relationships/tags" Target="../tags/tag50.xml"/><Relationship Id="rId10" Type="http://schemas.openxmlformats.org/officeDocument/2006/relationships/image" Target="../media/image2.png"/><Relationship Id="rId4" Type="http://schemas.openxmlformats.org/officeDocument/2006/relationships/tags" Target="../tags/tag49.xml"/><Relationship Id="rId9" Type="http://schemas.openxmlformats.org/officeDocument/2006/relationships/notesSlide" Target="../notesSlides/notesSlide6.xml"/><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55.xml"/><Relationship Id="rId7" Type="http://schemas.openxmlformats.org/officeDocument/2006/relationships/slideLayout" Target="../slideLayouts/slideLayout3.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2.svg"/><Relationship Id="rId5" Type="http://schemas.openxmlformats.org/officeDocument/2006/relationships/tags" Target="../tags/tag57.xml"/><Relationship Id="rId10" Type="http://schemas.openxmlformats.org/officeDocument/2006/relationships/image" Target="../media/image11.png"/><Relationship Id="rId4" Type="http://schemas.openxmlformats.org/officeDocument/2006/relationships/tags" Target="../tags/tag56.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notesSlide" Target="../notesSlides/notesSlide8.xml"/><Relationship Id="rId2" Type="http://schemas.openxmlformats.org/officeDocument/2006/relationships/tags" Target="../tags/tag60.xml"/><Relationship Id="rId16" Type="http://schemas.openxmlformats.org/officeDocument/2006/relationships/slideLayout" Target="../slideLayouts/slideLayout3.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76.xml"/><Relationship Id="rId7"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7"/>
          <p:cNvSpPr txBox="1">
            <a:spLocks noGrp="1"/>
          </p:cNvSpPr>
          <p:nvPr>
            <p:ph type="subTitle" idx="1"/>
            <p:custDataLst>
              <p:tags r:id="rId1"/>
            </p:custDataLst>
          </p:nvPr>
        </p:nvSpPr>
        <p:spPr>
          <a:xfrm>
            <a:off x="1759217" y="3605413"/>
            <a:ext cx="5625600" cy="43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Améliorer le produit IA</a:t>
            </a:r>
            <a:endParaRPr dirty="0">
              <a:latin typeface="Nunito"/>
              <a:ea typeface="Nunito"/>
              <a:cs typeface="Nunito"/>
              <a:sym typeface="Nunito"/>
            </a:endParaRPr>
          </a:p>
        </p:txBody>
      </p:sp>
      <p:grpSp>
        <p:nvGrpSpPr>
          <p:cNvPr id="150" name="Google Shape;150;p27"/>
          <p:cNvGrpSpPr/>
          <p:nvPr>
            <p:custDataLst>
              <p:tags r:id="rId2"/>
            </p:custDataLst>
          </p:nvPr>
        </p:nvGrpSpPr>
        <p:grpSpPr>
          <a:xfrm>
            <a:off x="6642747" y="3430131"/>
            <a:ext cx="2969945" cy="1539557"/>
            <a:chOff x="6457724" y="3559385"/>
            <a:chExt cx="2759147" cy="1430283"/>
          </a:xfrm>
        </p:grpSpPr>
        <p:grpSp>
          <p:nvGrpSpPr>
            <p:cNvPr id="151" name="Google Shape;151;p27"/>
            <p:cNvGrpSpPr/>
            <p:nvPr/>
          </p:nvGrpSpPr>
          <p:grpSpPr>
            <a:xfrm>
              <a:off x="6457724" y="3559385"/>
              <a:ext cx="1431572" cy="1203510"/>
              <a:chOff x="167525" y="2038250"/>
              <a:chExt cx="2911475" cy="2447650"/>
            </a:xfrm>
          </p:grpSpPr>
          <p:sp>
            <p:nvSpPr>
              <p:cNvPr id="152" name="Google Shape;152;p27"/>
              <p:cNvSpPr/>
              <p:nvPr/>
            </p:nvSpPr>
            <p:spPr>
              <a:xfrm>
                <a:off x="167525" y="3734700"/>
                <a:ext cx="2911475" cy="751200"/>
              </a:xfrm>
              <a:custGeom>
                <a:avLst/>
                <a:gdLst/>
                <a:ahLst/>
                <a:cxnLst/>
                <a:rect l="l" t="t" r="r" b="b"/>
                <a:pathLst>
                  <a:path w="116459" h="30048" extrusionOk="0">
                    <a:moveTo>
                      <a:pt x="4236" y="1"/>
                    </a:moveTo>
                    <a:cubicBezTo>
                      <a:pt x="3731" y="807"/>
                      <a:pt x="3328" y="1412"/>
                      <a:pt x="3126" y="1715"/>
                    </a:cubicBezTo>
                    <a:cubicBezTo>
                      <a:pt x="1" y="6655"/>
                      <a:pt x="24401" y="30048"/>
                      <a:pt x="58280" y="30048"/>
                    </a:cubicBezTo>
                    <a:cubicBezTo>
                      <a:pt x="92159" y="30048"/>
                      <a:pt x="116459" y="6655"/>
                      <a:pt x="113434" y="1715"/>
                    </a:cubicBezTo>
                    <a:cubicBezTo>
                      <a:pt x="113232" y="1412"/>
                      <a:pt x="112829" y="807"/>
                      <a:pt x="112325" y="1"/>
                    </a:cubicBezTo>
                    <a:cubicBezTo>
                      <a:pt x="99649" y="16669"/>
                      <a:pt x="79859" y="26421"/>
                      <a:pt x="58922" y="26421"/>
                    </a:cubicBezTo>
                    <a:cubicBezTo>
                      <a:pt x="58708" y="26421"/>
                      <a:pt x="58494" y="26420"/>
                      <a:pt x="58280" y="26418"/>
                    </a:cubicBezTo>
                    <a:cubicBezTo>
                      <a:pt x="58066" y="26420"/>
                      <a:pt x="57852" y="26421"/>
                      <a:pt x="57638" y="26421"/>
                    </a:cubicBezTo>
                    <a:cubicBezTo>
                      <a:pt x="36701" y="26421"/>
                      <a:pt x="16911" y="16669"/>
                      <a:pt x="423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7"/>
              <p:cNvSpPr/>
              <p:nvPr/>
            </p:nvSpPr>
            <p:spPr>
              <a:xfrm>
                <a:off x="273400" y="2038250"/>
                <a:ext cx="2702250" cy="2357075"/>
              </a:xfrm>
              <a:custGeom>
                <a:avLst/>
                <a:gdLst/>
                <a:ahLst/>
                <a:cxnLst/>
                <a:rect l="l" t="t" r="r" b="b"/>
                <a:pathLst>
                  <a:path w="108090" h="94283" extrusionOk="0">
                    <a:moveTo>
                      <a:pt x="54045" y="1"/>
                    </a:moveTo>
                    <a:cubicBezTo>
                      <a:pt x="51323" y="1"/>
                      <a:pt x="19057" y="42046"/>
                      <a:pt x="5042" y="60901"/>
                    </a:cubicBezTo>
                    <a:cubicBezTo>
                      <a:pt x="2925" y="63926"/>
                      <a:pt x="1110" y="66346"/>
                      <a:pt x="1" y="67859"/>
                    </a:cubicBezTo>
                    <a:cubicBezTo>
                      <a:pt x="12615" y="84446"/>
                      <a:pt x="32275" y="94282"/>
                      <a:pt x="53100" y="94282"/>
                    </a:cubicBezTo>
                    <a:cubicBezTo>
                      <a:pt x="53415" y="94282"/>
                      <a:pt x="53730" y="94280"/>
                      <a:pt x="54045" y="94276"/>
                    </a:cubicBezTo>
                    <a:cubicBezTo>
                      <a:pt x="54360" y="94280"/>
                      <a:pt x="54675" y="94282"/>
                      <a:pt x="54990" y="94282"/>
                    </a:cubicBezTo>
                    <a:cubicBezTo>
                      <a:pt x="75815" y="94282"/>
                      <a:pt x="95475" y="84446"/>
                      <a:pt x="108090" y="67859"/>
                    </a:cubicBezTo>
                    <a:cubicBezTo>
                      <a:pt x="106980" y="66447"/>
                      <a:pt x="105468" y="64229"/>
                      <a:pt x="103451" y="61607"/>
                    </a:cubicBezTo>
                    <a:cubicBezTo>
                      <a:pt x="89839" y="43055"/>
                      <a:pt x="56767" y="1"/>
                      <a:pt x="54045" y="1"/>
                    </a:cubicBezTo>
                    <a:close/>
                  </a:path>
                </a:pathLst>
              </a:cu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7"/>
            <p:cNvGrpSpPr/>
            <p:nvPr/>
          </p:nvGrpSpPr>
          <p:grpSpPr>
            <a:xfrm>
              <a:off x="6913777" y="3800639"/>
              <a:ext cx="500747" cy="495781"/>
              <a:chOff x="2754400" y="-192350"/>
              <a:chExt cx="1018400" cy="1008300"/>
            </a:xfrm>
          </p:grpSpPr>
          <p:sp>
            <p:nvSpPr>
              <p:cNvPr id="155" name="Google Shape;155;p27"/>
              <p:cNvSpPr/>
              <p:nvPr/>
            </p:nvSpPr>
            <p:spPr>
              <a:xfrm>
                <a:off x="3208125" y="-192350"/>
                <a:ext cx="143700" cy="153775"/>
              </a:xfrm>
              <a:custGeom>
                <a:avLst/>
                <a:gdLst/>
                <a:ahLst/>
                <a:cxnLst/>
                <a:rect l="l" t="t" r="r" b="b"/>
                <a:pathLst>
                  <a:path w="5748" h="6151" extrusionOk="0">
                    <a:moveTo>
                      <a:pt x="2824" y="0"/>
                    </a:moveTo>
                    <a:cubicBezTo>
                      <a:pt x="1815" y="0"/>
                      <a:pt x="0" y="6151"/>
                      <a:pt x="2824" y="6151"/>
                    </a:cubicBezTo>
                    <a:cubicBezTo>
                      <a:pt x="5748" y="6151"/>
                      <a:pt x="3933" y="0"/>
                      <a:pt x="28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3198050" y="354625"/>
                <a:ext cx="143700" cy="153800"/>
              </a:xfrm>
              <a:custGeom>
                <a:avLst/>
                <a:gdLst/>
                <a:ahLst/>
                <a:cxnLst/>
                <a:rect l="l" t="t" r="r" b="b"/>
                <a:pathLst>
                  <a:path w="5748" h="6152" extrusionOk="0">
                    <a:moveTo>
                      <a:pt x="2823" y="1"/>
                    </a:moveTo>
                    <a:cubicBezTo>
                      <a:pt x="1714" y="1"/>
                      <a:pt x="0" y="6151"/>
                      <a:pt x="2823" y="6151"/>
                    </a:cubicBezTo>
                    <a:cubicBezTo>
                      <a:pt x="5747" y="6151"/>
                      <a:pt x="3932" y="1"/>
                      <a:pt x="2823" y="1"/>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2976225" y="662175"/>
                <a:ext cx="143700" cy="153775"/>
              </a:xfrm>
              <a:custGeom>
                <a:avLst/>
                <a:gdLst/>
                <a:ahLst/>
                <a:cxnLst/>
                <a:rect l="l" t="t" r="r" b="b"/>
                <a:pathLst>
                  <a:path w="5748" h="6151" extrusionOk="0">
                    <a:moveTo>
                      <a:pt x="2924" y="0"/>
                    </a:moveTo>
                    <a:cubicBezTo>
                      <a:pt x="1815" y="0"/>
                      <a:pt x="0" y="6151"/>
                      <a:pt x="2924" y="6151"/>
                    </a:cubicBezTo>
                    <a:cubicBezTo>
                      <a:pt x="5747" y="6151"/>
                      <a:pt x="3932" y="0"/>
                      <a:pt x="29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3422375" y="662175"/>
                <a:ext cx="143725" cy="153775"/>
              </a:xfrm>
              <a:custGeom>
                <a:avLst/>
                <a:gdLst/>
                <a:ahLst/>
                <a:cxnLst/>
                <a:rect l="l" t="t" r="r" b="b"/>
                <a:pathLst>
                  <a:path w="5749" h="6151" extrusionOk="0">
                    <a:moveTo>
                      <a:pt x="2824" y="0"/>
                    </a:moveTo>
                    <a:cubicBezTo>
                      <a:pt x="1816" y="0"/>
                      <a:pt x="1" y="6151"/>
                      <a:pt x="2824" y="6151"/>
                    </a:cubicBezTo>
                    <a:cubicBezTo>
                      <a:pt x="5748" y="6151"/>
                      <a:pt x="3933" y="0"/>
                      <a:pt x="28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3629075" y="354625"/>
                <a:ext cx="143725" cy="153800"/>
              </a:xfrm>
              <a:custGeom>
                <a:avLst/>
                <a:gdLst/>
                <a:ahLst/>
                <a:cxnLst/>
                <a:rect l="l" t="t" r="r" b="b"/>
                <a:pathLst>
                  <a:path w="5749" h="6152" extrusionOk="0">
                    <a:moveTo>
                      <a:pt x="2925" y="1"/>
                    </a:moveTo>
                    <a:cubicBezTo>
                      <a:pt x="1816" y="1"/>
                      <a:pt x="1" y="6151"/>
                      <a:pt x="2925" y="6151"/>
                    </a:cubicBezTo>
                    <a:cubicBezTo>
                      <a:pt x="5748" y="6151"/>
                      <a:pt x="3933" y="1"/>
                      <a:pt x="2925" y="1"/>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2754400" y="354625"/>
                <a:ext cx="143700" cy="153800"/>
              </a:xfrm>
              <a:custGeom>
                <a:avLst/>
                <a:gdLst/>
                <a:ahLst/>
                <a:cxnLst/>
                <a:rect l="l" t="t" r="r" b="b"/>
                <a:pathLst>
                  <a:path w="5748" h="6152" extrusionOk="0">
                    <a:moveTo>
                      <a:pt x="2924" y="1"/>
                    </a:moveTo>
                    <a:cubicBezTo>
                      <a:pt x="1815" y="1"/>
                      <a:pt x="0" y="6151"/>
                      <a:pt x="2924" y="6151"/>
                    </a:cubicBezTo>
                    <a:cubicBezTo>
                      <a:pt x="5747" y="6151"/>
                      <a:pt x="3933" y="1"/>
                      <a:pt x="2924" y="1"/>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2976225" y="82400"/>
                <a:ext cx="143700" cy="153775"/>
              </a:xfrm>
              <a:custGeom>
                <a:avLst/>
                <a:gdLst/>
                <a:ahLst/>
                <a:cxnLst/>
                <a:rect l="l" t="t" r="r" b="b"/>
                <a:pathLst>
                  <a:path w="5748" h="6151" extrusionOk="0">
                    <a:moveTo>
                      <a:pt x="2924" y="0"/>
                    </a:moveTo>
                    <a:cubicBezTo>
                      <a:pt x="1815" y="0"/>
                      <a:pt x="0" y="6151"/>
                      <a:pt x="2924" y="6151"/>
                    </a:cubicBezTo>
                    <a:cubicBezTo>
                      <a:pt x="5747" y="6151"/>
                      <a:pt x="3932" y="0"/>
                      <a:pt x="29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3422375" y="82400"/>
                <a:ext cx="143725" cy="153775"/>
              </a:xfrm>
              <a:custGeom>
                <a:avLst/>
                <a:gdLst/>
                <a:ahLst/>
                <a:cxnLst/>
                <a:rect l="l" t="t" r="r" b="b"/>
                <a:pathLst>
                  <a:path w="5749" h="6151" extrusionOk="0">
                    <a:moveTo>
                      <a:pt x="2824" y="0"/>
                    </a:moveTo>
                    <a:cubicBezTo>
                      <a:pt x="1816" y="0"/>
                      <a:pt x="1" y="6151"/>
                      <a:pt x="2824" y="6151"/>
                    </a:cubicBezTo>
                    <a:cubicBezTo>
                      <a:pt x="5748" y="6151"/>
                      <a:pt x="3933" y="0"/>
                      <a:pt x="28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27"/>
            <p:cNvGrpSpPr/>
            <p:nvPr/>
          </p:nvGrpSpPr>
          <p:grpSpPr>
            <a:xfrm>
              <a:off x="7397347" y="4164915"/>
              <a:ext cx="1819524" cy="824753"/>
              <a:chOff x="1505375" y="2856825"/>
              <a:chExt cx="3700475" cy="1677350"/>
            </a:xfrm>
          </p:grpSpPr>
          <p:sp>
            <p:nvSpPr>
              <p:cNvPr id="164" name="Google Shape;164;p27"/>
              <p:cNvSpPr/>
              <p:nvPr/>
            </p:nvSpPr>
            <p:spPr>
              <a:xfrm>
                <a:off x="1505375" y="2856825"/>
                <a:ext cx="3700475" cy="1677350"/>
              </a:xfrm>
              <a:custGeom>
                <a:avLst/>
                <a:gdLst/>
                <a:ahLst/>
                <a:cxnLst/>
                <a:rect l="l" t="t" r="r" b="b"/>
                <a:pathLst>
                  <a:path w="148019" h="67094" extrusionOk="0">
                    <a:moveTo>
                      <a:pt x="1" y="0"/>
                    </a:moveTo>
                    <a:cubicBezTo>
                      <a:pt x="1087" y="63840"/>
                      <a:pt x="59915" y="67093"/>
                      <a:pt x="71894" y="67093"/>
                    </a:cubicBezTo>
                    <a:cubicBezTo>
                      <a:pt x="73253" y="67093"/>
                      <a:pt x="74009" y="67052"/>
                      <a:pt x="74009" y="67052"/>
                    </a:cubicBezTo>
                    <a:cubicBezTo>
                      <a:pt x="74009" y="67052"/>
                      <a:pt x="74766" y="67093"/>
                      <a:pt x="76125" y="67093"/>
                    </a:cubicBezTo>
                    <a:cubicBezTo>
                      <a:pt x="88104" y="67093"/>
                      <a:pt x="146931" y="63840"/>
                      <a:pt x="148018" y="0"/>
                    </a:cubicBezTo>
                    <a:lnTo>
                      <a:pt x="144792" y="0"/>
                    </a:lnTo>
                    <a:cubicBezTo>
                      <a:pt x="144086" y="12301"/>
                      <a:pt x="137129" y="63523"/>
                      <a:pt x="74009" y="63523"/>
                    </a:cubicBezTo>
                    <a:cubicBezTo>
                      <a:pt x="10890" y="63523"/>
                      <a:pt x="3731" y="12301"/>
                      <a:pt x="2925"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1581000" y="2856825"/>
                <a:ext cx="3546700" cy="1588075"/>
              </a:xfrm>
              <a:custGeom>
                <a:avLst/>
                <a:gdLst/>
                <a:ahLst/>
                <a:cxnLst/>
                <a:rect l="l" t="t" r="r" b="b"/>
                <a:pathLst>
                  <a:path w="141868" h="63523" extrusionOk="0">
                    <a:moveTo>
                      <a:pt x="1" y="0"/>
                    </a:moveTo>
                    <a:cubicBezTo>
                      <a:pt x="807" y="12301"/>
                      <a:pt x="7966" y="63523"/>
                      <a:pt x="71085" y="63523"/>
                    </a:cubicBezTo>
                    <a:cubicBezTo>
                      <a:pt x="134204" y="63523"/>
                      <a:pt x="141162" y="12301"/>
                      <a:pt x="141867" y="0"/>
                    </a:cubicBezTo>
                    <a:close/>
                  </a:path>
                </a:pathLst>
              </a:cu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27"/>
            <p:cNvGrpSpPr/>
            <p:nvPr/>
          </p:nvGrpSpPr>
          <p:grpSpPr>
            <a:xfrm>
              <a:off x="8072461" y="4237284"/>
              <a:ext cx="500747" cy="495781"/>
              <a:chOff x="2754400" y="-192350"/>
              <a:chExt cx="1018400" cy="1008300"/>
            </a:xfrm>
          </p:grpSpPr>
          <p:sp>
            <p:nvSpPr>
              <p:cNvPr id="167" name="Google Shape;167;p27"/>
              <p:cNvSpPr/>
              <p:nvPr/>
            </p:nvSpPr>
            <p:spPr>
              <a:xfrm>
                <a:off x="3208125" y="-192350"/>
                <a:ext cx="143700" cy="153775"/>
              </a:xfrm>
              <a:custGeom>
                <a:avLst/>
                <a:gdLst/>
                <a:ahLst/>
                <a:cxnLst/>
                <a:rect l="l" t="t" r="r" b="b"/>
                <a:pathLst>
                  <a:path w="5748" h="6151" extrusionOk="0">
                    <a:moveTo>
                      <a:pt x="2824" y="0"/>
                    </a:moveTo>
                    <a:cubicBezTo>
                      <a:pt x="1815" y="0"/>
                      <a:pt x="0" y="6151"/>
                      <a:pt x="2824" y="6151"/>
                    </a:cubicBezTo>
                    <a:cubicBezTo>
                      <a:pt x="5748" y="6151"/>
                      <a:pt x="3933" y="0"/>
                      <a:pt x="28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3198050" y="354625"/>
                <a:ext cx="143700" cy="153800"/>
              </a:xfrm>
              <a:custGeom>
                <a:avLst/>
                <a:gdLst/>
                <a:ahLst/>
                <a:cxnLst/>
                <a:rect l="l" t="t" r="r" b="b"/>
                <a:pathLst>
                  <a:path w="5748" h="6152" extrusionOk="0">
                    <a:moveTo>
                      <a:pt x="2823" y="1"/>
                    </a:moveTo>
                    <a:cubicBezTo>
                      <a:pt x="1714" y="1"/>
                      <a:pt x="0" y="6151"/>
                      <a:pt x="2823" y="6151"/>
                    </a:cubicBezTo>
                    <a:cubicBezTo>
                      <a:pt x="5747" y="6151"/>
                      <a:pt x="3932" y="1"/>
                      <a:pt x="2823" y="1"/>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976225" y="662175"/>
                <a:ext cx="143700" cy="153775"/>
              </a:xfrm>
              <a:custGeom>
                <a:avLst/>
                <a:gdLst/>
                <a:ahLst/>
                <a:cxnLst/>
                <a:rect l="l" t="t" r="r" b="b"/>
                <a:pathLst>
                  <a:path w="5748" h="6151" extrusionOk="0">
                    <a:moveTo>
                      <a:pt x="2924" y="0"/>
                    </a:moveTo>
                    <a:cubicBezTo>
                      <a:pt x="1815" y="0"/>
                      <a:pt x="0" y="6151"/>
                      <a:pt x="2924" y="6151"/>
                    </a:cubicBezTo>
                    <a:cubicBezTo>
                      <a:pt x="5747" y="6151"/>
                      <a:pt x="3932" y="0"/>
                      <a:pt x="29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3422375" y="662175"/>
                <a:ext cx="143725" cy="153775"/>
              </a:xfrm>
              <a:custGeom>
                <a:avLst/>
                <a:gdLst/>
                <a:ahLst/>
                <a:cxnLst/>
                <a:rect l="l" t="t" r="r" b="b"/>
                <a:pathLst>
                  <a:path w="5749" h="6151" extrusionOk="0">
                    <a:moveTo>
                      <a:pt x="2824" y="0"/>
                    </a:moveTo>
                    <a:cubicBezTo>
                      <a:pt x="1816" y="0"/>
                      <a:pt x="1" y="6151"/>
                      <a:pt x="2824" y="6151"/>
                    </a:cubicBezTo>
                    <a:cubicBezTo>
                      <a:pt x="5748" y="6151"/>
                      <a:pt x="3933" y="0"/>
                      <a:pt x="28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3629075" y="354625"/>
                <a:ext cx="143725" cy="153800"/>
              </a:xfrm>
              <a:custGeom>
                <a:avLst/>
                <a:gdLst/>
                <a:ahLst/>
                <a:cxnLst/>
                <a:rect l="l" t="t" r="r" b="b"/>
                <a:pathLst>
                  <a:path w="5749" h="6152" extrusionOk="0">
                    <a:moveTo>
                      <a:pt x="2925" y="1"/>
                    </a:moveTo>
                    <a:cubicBezTo>
                      <a:pt x="1816" y="1"/>
                      <a:pt x="1" y="6151"/>
                      <a:pt x="2925" y="6151"/>
                    </a:cubicBezTo>
                    <a:cubicBezTo>
                      <a:pt x="5748" y="6151"/>
                      <a:pt x="3933" y="1"/>
                      <a:pt x="2925" y="1"/>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2754400" y="354625"/>
                <a:ext cx="143700" cy="153800"/>
              </a:xfrm>
              <a:custGeom>
                <a:avLst/>
                <a:gdLst/>
                <a:ahLst/>
                <a:cxnLst/>
                <a:rect l="l" t="t" r="r" b="b"/>
                <a:pathLst>
                  <a:path w="5748" h="6152" extrusionOk="0">
                    <a:moveTo>
                      <a:pt x="2924" y="1"/>
                    </a:moveTo>
                    <a:cubicBezTo>
                      <a:pt x="1815" y="1"/>
                      <a:pt x="0" y="6151"/>
                      <a:pt x="2924" y="6151"/>
                    </a:cubicBezTo>
                    <a:cubicBezTo>
                      <a:pt x="5747" y="6151"/>
                      <a:pt x="3933" y="1"/>
                      <a:pt x="2924" y="1"/>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976225" y="82400"/>
                <a:ext cx="143700" cy="153775"/>
              </a:xfrm>
              <a:custGeom>
                <a:avLst/>
                <a:gdLst/>
                <a:ahLst/>
                <a:cxnLst/>
                <a:rect l="l" t="t" r="r" b="b"/>
                <a:pathLst>
                  <a:path w="5748" h="6151" extrusionOk="0">
                    <a:moveTo>
                      <a:pt x="2924" y="0"/>
                    </a:moveTo>
                    <a:cubicBezTo>
                      <a:pt x="1815" y="0"/>
                      <a:pt x="0" y="6151"/>
                      <a:pt x="2924" y="6151"/>
                    </a:cubicBezTo>
                    <a:cubicBezTo>
                      <a:pt x="5747" y="6151"/>
                      <a:pt x="3932" y="0"/>
                      <a:pt x="29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3422375" y="82400"/>
                <a:ext cx="143725" cy="153775"/>
              </a:xfrm>
              <a:custGeom>
                <a:avLst/>
                <a:gdLst/>
                <a:ahLst/>
                <a:cxnLst/>
                <a:rect l="l" t="t" r="r" b="b"/>
                <a:pathLst>
                  <a:path w="5749" h="6151" extrusionOk="0">
                    <a:moveTo>
                      <a:pt x="2824" y="0"/>
                    </a:moveTo>
                    <a:cubicBezTo>
                      <a:pt x="1816" y="0"/>
                      <a:pt x="1" y="6151"/>
                      <a:pt x="2824" y="6151"/>
                    </a:cubicBezTo>
                    <a:cubicBezTo>
                      <a:pt x="5748" y="6151"/>
                      <a:pt x="3933" y="0"/>
                      <a:pt x="2824" y="0"/>
                    </a:cubicBezTo>
                    <a:close/>
                  </a:path>
                </a:pathLst>
              </a:custGeom>
              <a:solidFill>
                <a:srgbClr val="2F2F2F">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75" name="Google Shape;175;p27"/>
          <p:cNvCxnSpPr/>
          <p:nvPr>
            <p:custDataLst>
              <p:tags r:id="rId3"/>
            </p:custDataLst>
          </p:nvPr>
        </p:nvCxnSpPr>
        <p:spPr>
          <a:xfrm rot="10800000">
            <a:off x="3460825" y="3465150"/>
            <a:ext cx="2136000" cy="0"/>
          </a:xfrm>
          <a:prstGeom prst="straightConnector1">
            <a:avLst/>
          </a:prstGeom>
          <a:noFill/>
          <a:ln w="19050" cap="flat" cmpd="sng">
            <a:solidFill>
              <a:schemeClr val="dk1"/>
            </a:solidFill>
            <a:prstDash val="solid"/>
            <a:round/>
            <a:headEnd type="none" w="med" len="med"/>
            <a:tailEnd type="none" w="med" len="med"/>
          </a:ln>
        </p:spPr>
      </p:cxnSp>
      <p:grpSp>
        <p:nvGrpSpPr>
          <p:cNvPr id="176" name="Google Shape;176;p27"/>
          <p:cNvGrpSpPr/>
          <p:nvPr>
            <p:custDataLst>
              <p:tags r:id="rId4"/>
            </p:custDataLst>
          </p:nvPr>
        </p:nvGrpSpPr>
        <p:grpSpPr>
          <a:xfrm rot="10800000">
            <a:off x="211818" y="683719"/>
            <a:ext cx="1181321" cy="2831000"/>
            <a:chOff x="1489050" y="490575"/>
            <a:chExt cx="910600" cy="2182225"/>
          </a:xfrm>
        </p:grpSpPr>
        <p:sp>
          <p:nvSpPr>
            <p:cNvPr id="177" name="Google Shape;177;p27"/>
            <p:cNvSpPr/>
            <p:nvPr/>
          </p:nvSpPr>
          <p:spPr>
            <a:xfrm>
              <a:off x="1640800" y="490575"/>
              <a:ext cx="678575" cy="596850"/>
            </a:xfrm>
            <a:custGeom>
              <a:avLst/>
              <a:gdLst/>
              <a:ahLst/>
              <a:cxnLst/>
              <a:rect l="l" t="t" r="r" b="b"/>
              <a:pathLst>
                <a:path w="27143" h="23874" extrusionOk="0">
                  <a:moveTo>
                    <a:pt x="13543" y="0"/>
                  </a:moveTo>
                  <a:cubicBezTo>
                    <a:pt x="7297" y="5429"/>
                    <a:pt x="2627" y="12433"/>
                    <a:pt x="1" y="20255"/>
                  </a:cubicBezTo>
                  <a:cubicBezTo>
                    <a:pt x="4229" y="22662"/>
                    <a:pt x="8930" y="23874"/>
                    <a:pt x="13635" y="23874"/>
                  </a:cubicBezTo>
                  <a:cubicBezTo>
                    <a:pt x="18284" y="23874"/>
                    <a:pt x="22937" y="22692"/>
                    <a:pt x="27143" y="20313"/>
                  </a:cubicBezTo>
                  <a:cubicBezTo>
                    <a:pt x="24458" y="12433"/>
                    <a:pt x="19788" y="5429"/>
                    <a:pt x="13543" y="0"/>
                  </a:cubicBezTo>
                  <a:close/>
                </a:path>
              </a:pathLst>
            </a:custGeom>
            <a:solidFill>
              <a:srgbClr val="BCB2BE">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1489050" y="996925"/>
              <a:ext cx="891625" cy="1259375"/>
            </a:xfrm>
            <a:custGeom>
              <a:avLst/>
              <a:gdLst/>
              <a:ahLst/>
              <a:cxnLst/>
              <a:rect l="l" t="t" r="r" b="b"/>
              <a:pathLst>
                <a:path w="35665" h="50375" extrusionOk="0">
                  <a:moveTo>
                    <a:pt x="6071" y="1"/>
                  </a:moveTo>
                  <a:lnTo>
                    <a:pt x="6071" y="1"/>
                  </a:lnTo>
                  <a:cubicBezTo>
                    <a:pt x="0" y="17979"/>
                    <a:pt x="5370" y="37825"/>
                    <a:pt x="19613" y="50374"/>
                  </a:cubicBezTo>
                  <a:cubicBezTo>
                    <a:pt x="29827" y="41444"/>
                    <a:pt x="35664" y="28544"/>
                    <a:pt x="35664" y="15002"/>
                  </a:cubicBezTo>
                  <a:cubicBezTo>
                    <a:pt x="35664" y="9924"/>
                    <a:pt x="34847" y="4845"/>
                    <a:pt x="33213" y="59"/>
                  </a:cubicBezTo>
                  <a:cubicBezTo>
                    <a:pt x="29023" y="2445"/>
                    <a:pt x="24354" y="3642"/>
                    <a:pt x="19684" y="3642"/>
                  </a:cubicBezTo>
                  <a:cubicBezTo>
                    <a:pt x="14986" y="3642"/>
                    <a:pt x="10286" y="2430"/>
                    <a:pt x="6071" y="1"/>
                  </a:cubicBezTo>
                  <a:close/>
                </a:path>
              </a:pathLst>
            </a:cu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1817375" y="1259600"/>
              <a:ext cx="322525" cy="710675"/>
            </a:xfrm>
            <a:custGeom>
              <a:avLst/>
              <a:gdLst/>
              <a:ahLst/>
              <a:cxnLst/>
              <a:rect l="l" t="t" r="r" b="b"/>
              <a:pathLst>
                <a:path w="12901" h="28427" extrusionOk="0">
                  <a:moveTo>
                    <a:pt x="6480" y="0"/>
                  </a:moveTo>
                  <a:cubicBezTo>
                    <a:pt x="2919" y="0"/>
                    <a:pt x="0" y="6363"/>
                    <a:pt x="0" y="14184"/>
                  </a:cubicBezTo>
                  <a:cubicBezTo>
                    <a:pt x="0" y="22064"/>
                    <a:pt x="2919" y="28427"/>
                    <a:pt x="6480" y="28427"/>
                  </a:cubicBezTo>
                  <a:cubicBezTo>
                    <a:pt x="10040" y="28427"/>
                    <a:pt x="12900" y="22064"/>
                    <a:pt x="12900" y="14184"/>
                  </a:cubicBezTo>
                  <a:cubicBezTo>
                    <a:pt x="12900" y="6363"/>
                    <a:pt x="10040" y="0"/>
                    <a:pt x="6480" y="0"/>
                  </a:cubicBezTo>
                  <a:close/>
                </a:path>
              </a:pathLst>
            </a:custGeom>
            <a:solidFill>
              <a:srgbClr val="BC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1560550" y="2255450"/>
              <a:ext cx="435775" cy="417350"/>
            </a:xfrm>
            <a:custGeom>
              <a:avLst/>
              <a:gdLst/>
              <a:ahLst/>
              <a:cxnLst/>
              <a:rect l="l" t="t" r="r" b="b"/>
              <a:pathLst>
                <a:path w="17431" h="16694" extrusionOk="0">
                  <a:moveTo>
                    <a:pt x="15754" y="1"/>
                  </a:moveTo>
                  <a:cubicBezTo>
                    <a:pt x="11615" y="1"/>
                    <a:pt x="7651" y="1668"/>
                    <a:pt x="4787" y="4586"/>
                  </a:cubicBezTo>
                  <a:cubicBezTo>
                    <a:pt x="1635" y="7797"/>
                    <a:pt x="0" y="12174"/>
                    <a:pt x="292" y="16669"/>
                  </a:cubicBezTo>
                  <a:cubicBezTo>
                    <a:pt x="592" y="16686"/>
                    <a:pt x="890" y="16694"/>
                    <a:pt x="1186" y="16694"/>
                  </a:cubicBezTo>
                  <a:cubicBezTo>
                    <a:pt x="10176" y="16694"/>
                    <a:pt x="17431" y="9075"/>
                    <a:pt x="16753" y="33"/>
                  </a:cubicBezTo>
                  <a:cubicBezTo>
                    <a:pt x="16419" y="12"/>
                    <a:pt x="16086" y="1"/>
                    <a:pt x="15754" y="1"/>
                  </a:cubicBezTo>
                  <a:close/>
                </a:path>
              </a:pathLst>
            </a:custGeom>
            <a:solidFill>
              <a:srgbClr val="BCB2BE">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1963850" y="2255450"/>
              <a:ext cx="435800" cy="417350"/>
            </a:xfrm>
            <a:custGeom>
              <a:avLst/>
              <a:gdLst/>
              <a:ahLst/>
              <a:cxnLst/>
              <a:rect l="l" t="t" r="r" b="b"/>
              <a:pathLst>
                <a:path w="17432" h="16694" extrusionOk="0">
                  <a:moveTo>
                    <a:pt x="1666" y="1"/>
                  </a:moveTo>
                  <a:cubicBezTo>
                    <a:pt x="1337" y="1"/>
                    <a:pt x="1008" y="12"/>
                    <a:pt x="679" y="33"/>
                  </a:cubicBezTo>
                  <a:cubicBezTo>
                    <a:pt x="1" y="9075"/>
                    <a:pt x="7201" y="16694"/>
                    <a:pt x="16187" y="16694"/>
                  </a:cubicBezTo>
                  <a:cubicBezTo>
                    <a:pt x="16483" y="16694"/>
                    <a:pt x="16781" y="16686"/>
                    <a:pt x="17081" y="16669"/>
                  </a:cubicBezTo>
                  <a:cubicBezTo>
                    <a:pt x="17431" y="12174"/>
                    <a:pt x="15797" y="7797"/>
                    <a:pt x="12645" y="4586"/>
                  </a:cubicBezTo>
                  <a:cubicBezTo>
                    <a:pt x="9727" y="1668"/>
                    <a:pt x="5758" y="1"/>
                    <a:pt x="1666" y="1"/>
                  </a:cubicBezTo>
                  <a:close/>
                </a:path>
              </a:pathLst>
            </a:custGeom>
            <a:solidFill>
              <a:srgbClr val="BCB2BE">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7"/>
          <p:cNvGrpSpPr/>
          <p:nvPr>
            <p:custDataLst>
              <p:tags r:id="rId5"/>
            </p:custDataLst>
          </p:nvPr>
        </p:nvGrpSpPr>
        <p:grpSpPr>
          <a:xfrm>
            <a:off x="-256070" y="2551304"/>
            <a:ext cx="1111675" cy="1070372"/>
            <a:chOff x="990825" y="238125"/>
            <a:chExt cx="5316475" cy="5118950"/>
          </a:xfrm>
        </p:grpSpPr>
        <p:sp>
          <p:nvSpPr>
            <p:cNvPr id="183" name="Google Shape;183;p27"/>
            <p:cNvSpPr/>
            <p:nvPr/>
          </p:nvSpPr>
          <p:spPr>
            <a:xfrm>
              <a:off x="990825" y="238125"/>
              <a:ext cx="5316475" cy="5118950"/>
            </a:xfrm>
            <a:custGeom>
              <a:avLst/>
              <a:gdLst/>
              <a:ahLst/>
              <a:cxnLst/>
              <a:rect l="l" t="t" r="r" b="b"/>
              <a:pathLst>
                <a:path w="212659" h="204758" extrusionOk="0">
                  <a:moveTo>
                    <a:pt x="110341" y="6001"/>
                  </a:moveTo>
                  <a:cubicBezTo>
                    <a:pt x="122754" y="6001"/>
                    <a:pt x="135268" y="8395"/>
                    <a:pt x="147174" y="13319"/>
                  </a:cubicBezTo>
                  <a:cubicBezTo>
                    <a:pt x="183135" y="28192"/>
                    <a:pt x="206665" y="63265"/>
                    <a:pt x="206665" y="102333"/>
                  </a:cubicBezTo>
                  <a:cubicBezTo>
                    <a:pt x="206665" y="155609"/>
                    <a:pt x="163601" y="198673"/>
                    <a:pt x="110325" y="198673"/>
                  </a:cubicBezTo>
                  <a:cubicBezTo>
                    <a:pt x="71257" y="198673"/>
                    <a:pt x="36184" y="175143"/>
                    <a:pt x="21311" y="139182"/>
                  </a:cubicBezTo>
                  <a:cubicBezTo>
                    <a:pt x="6438" y="103221"/>
                    <a:pt x="14651" y="61711"/>
                    <a:pt x="42177" y="34185"/>
                  </a:cubicBezTo>
                  <a:cubicBezTo>
                    <a:pt x="60590" y="15772"/>
                    <a:pt x="85260" y="6001"/>
                    <a:pt x="110341" y="6001"/>
                  </a:cubicBezTo>
                  <a:close/>
                  <a:moveTo>
                    <a:pt x="110325" y="0"/>
                  </a:moveTo>
                  <a:cubicBezTo>
                    <a:pt x="68815" y="0"/>
                    <a:pt x="31522" y="24862"/>
                    <a:pt x="15761" y="63265"/>
                  </a:cubicBezTo>
                  <a:cubicBezTo>
                    <a:pt x="1" y="101445"/>
                    <a:pt x="8658" y="145398"/>
                    <a:pt x="37959" y="174699"/>
                  </a:cubicBezTo>
                  <a:cubicBezTo>
                    <a:pt x="57556" y="194295"/>
                    <a:pt x="83704" y="204757"/>
                    <a:pt x="110364" y="204757"/>
                  </a:cubicBezTo>
                  <a:cubicBezTo>
                    <a:pt x="123567" y="204757"/>
                    <a:pt x="136896" y="202191"/>
                    <a:pt x="149616" y="196897"/>
                  </a:cubicBezTo>
                  <a:cubicBezTo>
                    <a:pt x="187797" y="181136"/>
                    <a:pt x="212658" y="143844"/>
                    <a:pt x="212658" y="102333"/>
                  </a:cubicBezTo>
                  <a:cubicBezTo>
                    <a:pt x="212658" y="45728"/>
                    <a:pt x="166930" y="0"/>
                    <a:pt x="11032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1151775" y="387950"/>
              <a:ext cx="5005675" cy="4816825"/>
            </a:xfrm>
            <a:custGeom>
              <a:avLst/>
              <a:gdLst/>
              <a:ahLst/>
              <a:cxnLst/>
              <a:rect l="l" t="t" r="r" b="b"/>
              <a:pathLst>
                <a:path w="200227" h="192673" extrusionOk="0">
                  <a:moveTo>
                    <a:pt x="105219" y="5328"/>
                  </a:moveTo>
                  <a:cubicBezTo>
                    <a:pt x="117206" y="5328"/>
                    <a:pt x="135852" y="10212"/>
                    <a:pt x="134077" y="14651"/>
                  </a:cubicBezTo>
                  <a:cubicBezTo>
                    <a:pt x="132301" y="18869"/>
                    <a:pt x="110103" y="89237"/>
                    <a:pt x="105219" y="89237"/>
                  </a:cubicBezTo>
                  <a:cubicBezTo>
                    <a:pt x="100336" y="89237"/>
                    <a:pt x="77915" y="19091"/>
                    <a:pt x="76584" y="14651"/>
                  </a:cubicBezTo>
                  <a:cubicBezTo>
                    <a:pt x="75030" y="10434"/>
                    <a:pt x="93232" y="5328"/>
                    <a:pt x="105219" y="5328"/>
                  </a:cubicBezTo>
                  <a:close/>
                  <a:moveTo>
                    <a:pt x="65250" y="16300"/>
                  </a:moveTo>
                  <a:cubicBezTo>
                    <a:pt x="66260" y="16300"/>
                    <a:pt x="66965" y="16614"/>
                    <a:pt x="67260" y="17315"/>
                  </a:cubicBezTo>
                  <a:cubicBezTo>
                    <a:pt x="69258" y="21533"/>
                    <a:pt x="103221" y="86795"/>
                    <a:pt x="99670" y="90347"/>
                  </a:cubicBezTo>
                  <a:cubicBezTo>
                    <a:pt x="99504" y="90523"/>
                    <a:pt x="99186" y="90607"/>
                    <a:pt x="98730" y="90607"/>
                  </a:cubicBezTo>
                  <a:cubicBezTo>
                    <a:pt x="89991" y="90607"/>
                    <a:pt x="30646" y="59847"/>
                    <a:pt x="26638" y="58159"/>
                  </a:cubicBezTo>
                  <a:cubicBezTo>
                    <a:pt x="22420" y="56162"/>
                    <a:pt x="32187" y="39513"/>
                    <a:pt x="40401" y="31078"/>
                  </a:cubicBezTo>
                  <a:cubicBezTo>
                    <a:pt x="47435" y="24229"/>
                    <a:pt x="60180" y="16300"/>
                    <a:pt x="65250" y="16300"/>
                  </a:cubicBezTo>
                  <a:close/>
                  <a:moveTo>
                    <a:pt x="144300" y="18075"/>
                  </a:moveTo>
                  <a:cubicBezTo>
                    <a:pt x="149371" y="18075"/>
                    <a:pt x="162116" y="26005"/>
                    <a:pt x="169150" y="32854"/>
                  </a:cubicBezTo>
                  <a:cubicBezTo>
                    <a:pt x="177363" y="41289"/>
                    <a:pt x="187130" y="57938"/>
                    <a:pt x="182912" y="59713"/>
                  </a:cubicBezTo>
                  <a:cubicBezTo>
                    <a:pt x="178904" y="61612"/>
                    <a:pt x="119758" y="92383"/>
                    <a:pt x="110850" y="92383"/>
                  </a:cubicBezTo>
                  <a:cubicBezTo>
                    <a:pt x="110385" y="92383"/>
                    <a:pt x="110057" y="92299"/>
                    <a:pt x="109881" y="92123"/>
                  </a:cubicBezTo>
                  <a:cubicBezTo>
                    <a:pt x="106329" y="88793"/>
                    <a:pt x="140292" y="23308"/>
                    <a:pt x="142290" y="19091"/>
                  </a:cubicBezTo>
                  <a:cubicBezTo>
                    <a:pt x="142585" y="18390"/>
                    <a:pt x="143290" y="18075"/>
                    <a:pt x="144300" y="18075"/>
                  </a:cubicBezTo>
                  <a:close/>
                  <a:moveTo>
                    <a:pt x="21599" y="66033"/>
                  </a:moveTo>
                  <a:cubicBezTo>
                    <a:pt x="21799" y="66033"/>
                    <a:pt x="21999" y="66071"/>
                    <a:pt x="22198" y="66151"/>
                  </a:cubicBezTo>
                  <a:cubicBezTo>
                    <a:pt x="26416" y="67927"/>
                    <a:pt x="96562" y="90125"/>
                    <a:pt x="96562" y="95008"/>
                  </a:cubicBezTo>
                  <a:cubicBezTo>
                    <a:pt x="96562" y="99892"/>
                    <a:pt x="26638" y="122312"/>
                    <a:pt x="22198" y="123866"/>
                  </a:cubicBezTo>
                  <a:cubicBezTo>
                    <a:pt x="22030" y="123928"/>
                    <a:pt x="21860" y="123958"/>
                    <a:pt x="21689" y="123958"/>
                  </a:cubicBezTo>
                  <a:cubicBezTo>
                    <a:pt x="17581" y="123958"/>
                    <a:pt x="12875" y="106516"/>
                    <a:pt x="12875" y="95008"/>
                  </a:cubicBezTo>
                  <a:cubicBezTo>
                    <a:pt x="12875" y="83558"/>
                    <a:pt x="17331" y="66033"/>
                    <a:pt x="21599" y="66033"/>
                  </a:cubicBezTo>
                  <a:close/>
                  <a:moveTo>
                    <a:pt x="186116" y="68943"/>
                  </a:moveTo>
                  <a:cubicBezTo>
                    <a:pt x="190402" y="68943"/>
                    <a:pt x="194899" y="86169"/>
                    <a:pt x="194899" y="97672"/>
                  </a:cubicBezTo>
                  <a:cubicBezTo>
                    <a:pt x="194899" y="109180"/>
                    <a:pt x="190398" y="126622"/>
                    <a:pt x="186110" y="126622"/>
                  </a:cubicBezTo>
                  <a:cubicBezTo>
                    <a:pt x="185932" y="126622"/>
                    <a:pt x="185754" y="126592"/>
                    <a:pt x="185576" y="126530"/>
                  </a:cubicBezTo>
                  <a:lnTo>
                    <a:pt x="185354" y="126308"/>
                  </a:lnTo>
                  <a:cubicBezTo>
                    <a:pt x="180915" y="124754"/>
                    <a:pt x="110991" y="102334"/>
                    <a:pt x="110991" y="97450"/>
                  </a:cubicBezTo>
                  <a:cubicBezTo>
                    <a:pt x="110991" y="92567"/>
                    <a:pt x="181137" y="70368"/>
                    <a:pt x="185576" y="69037"/>
                  </a:cubicBezTo>
                  <a:cubicBezTo>
                    <a:pt x="185756" y="68974"/>
                    <a:pt x="185936" y="68943"/>
                    <a:pt x="186116" y="68943"/>
                  </a:cubicBezTo>
                  <a:close/>
                  <a:moveTo>
                    <a:pt x="96914" y="100296"/>
                  </a:moveTo>
                  <a:cubicBezTo>
                    <a:pt x="97385" y="100296"/>
                    <a:pt x="97716" y="100381"/>
                    <a:pt x="97894" y="100558"/>
                  </a:cubicBezTo>
                  <a:cubicBezTo>
                    <a:pt x="101445" y="104110"/>
                    <a:pt x="67482" y="169372"/>
                    <a:pt x="65706" y="173590"/>
                  </a:cubicBezTo>
                  <a:cubicBezTo>
                    <a:pt x="65370" y="174301"/>
                    <a:pt x="64617" y="174620"/>
                    <a:pt x="63557" y="174620"/>
                  </a:cubicBezTo>
                  <a:cubicBezTo>
                    <a:pt x="58329" y="174620"/>
                    <a:pt x="45638" y="166840"/>
                    <a:pt x="38625" y="159827"/>
                  </a:cubicBezTo>
                  <a:lnTo>
                    <a:pt x="38625" y="159605"/>
                  </a:lnTo>
                  <a:cubicBezTo>
                    <a:pt x="30190" y="151391"/>
                    <a:pt x="20422" y="134743"/>
                    <a:pt x="24640" y="132745"/>
                  </a:cubicBezTo>
                  <a:cubicBezTo>
                    <a:pt x="28647" y="130847"/>
                    <a:pt x="87956" y="100296"/>
                    <a:pt x="96914" y="100296"/>
                  </a:cubicBezTo>
                  <a:close/>
                  <a:moveTo>
                    <a:pt x="109074" y="102074"/>
                  </a:moveTo>
                  <a:cubicBezTo>
                    <a:pt x="117983" y="102074"/>
                    <a:pt x="177128" y="132844"/>
                    <a:pt x="181137" y="134743"/>
                  </a:cubicBezTo>
                  <a:cubicBezTo>
                    <a:pt x="185354" y="136519"/>
                    <a:pt x="175809" y="153167"/>
                    <a:pt x="167374" y="161603"/>
                  </a:cubicBezTo>
                  <a:lnTo>
                    <a:pt x="167152" y="161381"/>
                  </a:lnTo>
                  <a:cubicBezTo>
                    <a:pt x="160116" y="168417"/>
                    <a:pt x="147365" y="176380"/>
                    <a:pt x="142169" y="176380"/>
                  </a:cubicBezTo>
                  <a:cubicBezTo>
                    <a:pt x="141136" y="176380"/>
                    <a:pt x="140401" y="176065"/>
                    <a:pt x="140070" y="175365"/>
                  </a:cubicBezTo>
                  <a:cubicBezTo>
                    <a:pt x="138294" y="171148"/>
                    <a:pt x="104553" y="105885"/>
                    <a:pt x="108105" y="102334"/>
                  </a:cubicBezTo>
                  <a:cubicBezTo>
                    <a:pt x="108281" y="102157"/>
                    <a:pt x="108609" y="102074"/>
                    <a:pt x="109074" y="102074"/>
                  </a:cubicBezTo>
                  <a:close/>
                  <a:moveTo>
                    <a:pt x="102333" y="103444"/>
                  </a:moveTo>
                  <a:cubicBezTo>
                    <a:pt x="107217" y="103444"/>
                    <a:pt x="129637" y="173590"/>
                    <a:pt x="131191" y="178029"/>
                  </a:cubicBezTo>
                  <a:cubicBezTo>
                    <a:pt x="132745" y="182247"/>
                    <a:pt x="114542" y="187352"/>
                    <a:pt x="102555" y="187352"/>
                  </a:cubicBezTo>
                  <a:lnTo>
                    <a:pt x="102333" y="187130"/>
                  </a:lnTo>
                  <a:cubicBezTo>
                    <a:pt x="90346" y="187130"/>
                    <a:pt x="71922" y="182247"/>
                    <a:pt x="73476" y="178029"/>
                  </a:cubicBezTo>
                  <a:cubicBezTo>
                    <a:pt x="75252" y="173590"/>
                    <a:pt x="97450" y="103444"/>
                    <a:pt x="102333" y="103444"/>
                  </a:cubicBezTo>
                  <a:close/>
                  <a:moveTo>
                    <a:pt x="103887" y="0"/>
                  </a:moveTo>
                  <a:cubicBezTo>
                    <a:pt x="64819" y="0"/>
                    <a:pt x="29746" y="23530"/>
                    <a:pt x="14873" y="59491"/>
                  </a:cubicBezTo>
                  <a:cubicBezTo>
                    <a:pt x="0" y="95452"/>
                    <a:pt x="8213" y="136963"/>
                    <a:pt x="35739" y="164488"/>
                  </a:cubicBezTo>
                  <a:cubicBezTo>
                    <a:pt x="54152" y="182901"/>
                    <a:pt x="78822" y="192672"/>
                    <a:pt x="103903" y="192672"/>
                  </a:cubicBezTo>
                  <a:cubicBezTo>
                    <a:pt x="116316" y="192672"/>
                    <a:pt x="128830" y="190279"/>
                    <a:pt x="140736" y="185355"/>
                  </a:cubicBezTo>
                  <a:cubicBezTo>
                    <a:pt x="176697" y="170482"/>
                    <a:pt x="200227" y="135409"/>
                    <a:pt x="200227" y="96340"/>
                  </a:cubicBezTo>
                  <a:cubicBezTo>
                    <a:pt x="200227" y="43065"/>
                    <a:pt x="157163" y="0"/>
                    <a:pt x="103887" y="0"/>
                  </a:cubicBezTo>
                  <a:close/>
                </a:path>
              </a:pathLst>
            </a:custGeom>
            <a:solidFill>
              <a:srgbClr val="E1D5A8">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021950" y="521150"/>
              <a:ext cx="1520600" cy="2097725"/>
            </a:xfrm>
            <a:custGeom>
              <a:avLst/>
              <a:gdLst/>
              <a:ahLst/>
              <a:cxnLst/>
              <a:rect l="l" t="t" r="r" b="b"/>
              <a:pathLst>
                <a:path w="60824" h="83909" extrusionOk="0">
                  <a:moveTo>
                    <a:pt x="30412" y="0"/>
                  </a:moveTo>
                  <a:cubicBezTo>
                    <a:pt x="18425" y="0"/>
                    <a:pt x="1" y="5106"/>
                    <a:pt x="1777" y="9323"/>
                  </a:cubicBezTo>
                  <a:cubicBezTo>
                    <a:pt x="3330" y="13763"/>
                    <a:pt x="25529" y="83909"/>
                    <a:pt x="30412" y="83909"/>
                  </a:cubicBezTo>
                  <a:cubicBezTo>
                    <a:pt x="35296" y="83909"/>
                    <a:pt x="57494" y="13763"/>
                    <a:pt x="59270" y="9323"/>
                  </a:cubicBezTo>
                  <a:cubicBezTo>
                    <a:pt x="60823" y="5106"/>
                    <a:pt x="42399" y="0"/>
                    <a:pt x="30412"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3810000" y="839475"/>
              <a:ext cx="2020050" cy="1858050"/>
            </a:xfrm>
            <a:custGeom>
              <a:avLst/>
              <a:gdLst/>
              <a:ahLst/>
              <a:cxnLst/>
              <a:rect l="l" t="t" r="r" b="b"/>
              <a:pathLst>
                <a:path w="80802" h="74322" extrusionOk="0">
                  <a:moveTo>
                    <a:pt x="37996" y="0"/>
                  </a:moveTo>
                  <a:cubicBezTo>
                    <a:pt x="36974" y="0"/>
                    <a:pt x="36260" y="320"/>
                    <a:pt x="35961" y="1030"/>
                  </a:cubicBezTo>
                  <a:cubicBezTo>
                    <a:pt x="33963" y="5247"/>
                    <a:pt x="0" y="70732"/>
                    <a:pt x="3552" y="74062"/>
                  </a:cubicBezTo>
                  <a:cubicBezTo>
                    <a:pt x="3728" y="74238"/>
                    <a:pt x="4056" y="74322"/>
                    <a:pt x="4521" y="74322"/>
                  </a:cubicBezTo>
                  <a:cubicBezTo>
                    <a:pt x="13430" y="74322"/>
                    <a:pt x="72575" y="43562"/>
                    <a:pt x="76583" y="41874"/>
                  </a:cubicBezTo>
                  <a:cubicBezTo>
                    <a:pt x="80801" y="40098"/>
                    <a:pt x="71256" y="23450"/>
                    <a:pt x="62821" y="15015"/>
                  </a:cubicBezTo>
                  <a:cubicBezTo>
                    <a:pt x="55620" y="7814"/>
                    <a:pt x="43046" y="0"/>
                    <a:pt x="37996"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3926525" y="2110900"/>
              <a:ext cx="2097750" cy="1442600"/>
            </a:xfrm>
            <a:custGeom>
              <a:avLst/>
              <a:gdLst/>
              <a:ahLst/>
              <a:cxnLst/>
              <a:rect l="l" t="t" r="r" b="b"/>
              <a:pathLst>
                <a:path w="83910" h="57704" extrusionOk="0">
                  <a:moveTo>
                    <a:pt x="75185" y="0"/>
                  </a:moveTo>
                  <a:cubicBezTo>
                    <a:pt x="74985" y="0"/>
                    <a:pt x="74785" y="39"/>
                    <a:pt x="74586" y="119"/>
                  </a:cubicBezTo>
                  <a:cubicBezTo>
                    <a:pt x="70147" y="1672"/>
                    <a:pt x="1" y="23871"/>
                    <a:pt x="1" y="28754"/>
                  </a:cubicBezTo>
                  <a:cubicBezTo>
                    <a:pt x="1" y="33638"/>
                    <a:pt x="70147" y="56058"/>
                    <a:pt x="74586" y="57612"/>
                  </a:cubicBezTo>
                  <a:cubicBezTo>
                    <a:pt x="74764" y="57674"/>
                    <a:pt x="74942" y="57704"/>
                    <a:pt x="75120" y="57704"/>
                  </a:cubicBezTo>
                  <a:cubicBezTo>
                    <a:pt x="79408" y="57704"/>
                    <a:pt x="83909" y="40262"/>
                    <a:pt x="83909" y="28754"/>
                  </a:cubicBezTo>
                  <a:cubicBezTo>
                    <a:pt x="83909" y="17516"/>
                    <a:pt x="79454" y="0"/>
                    <a:pt x="7518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3765600" y="2939775"/>
              <a:ext cx="2020050" cy="1858100"/>
            </a:xfrm>
            <a:custGeom>
              <a:avLst/>
              <a:gdLst/>
              <a:ahLst/>
              <a:cxnLst/>
              <a:rect l="l" t="t" r="r" b="b"/>
              <a:pathLst>
                <a:path w="80802" h="74324" extrusionOk="0">
                  <a:moveTo>
                    <a:pt x="4521" y="1"/>
                  </a:moveTo>
                  <a:cubicBezTo>
                    <a:pt x="4056" y="1"/>
                    <a:pt x="3728" y="84"/>
                    <a:pt x="3552" y="261"/>
                  </a:cubicBezTo>
                  <a:cubicBezTo>
                    <a:pt x="0" y="3812"/>
                    <a:pt x="33963" y="69075"/>
                    <a:pt x="35739" y="73292"/>
                  </a:cubicBezTo>
                  <a:cubicBezTo>
                    <a:pt x="36038" y="74003"/>
                    <a:pt x="36767" y="74323"/>
                    <a:pt x="37811" y="74323"/>
                  </a:cubicBezTo>
                  <a:cubicBezTo>
                    <a:pt x="42963" y="74323"/>
                    <a:pt x="55808" y="66543"/>
                    <a:pt x="62821" y="59530"/>
                  </a:cubicBezTo>
                  <a:cubicBezTo>
                    <a:pt x="71256" y="50872"/>
                    <a:pt x="80801" y="34446"/>
                    <a:pt x="76584" y="32670"/>
                  </a:cubicBezTo>
                  <a:cubicBezTo>
                    <a:pt x="72575" y="30771"/>
                    <a:pt x="13430" y="1"/>
                    <a:pt x="452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2955350" y="2974025"/>
              <a:ext cx="1526150" cy="2097750"/>
            </a:xfrm>
            <a:custGeom>
              <a:avLst/>
              <a:gdLst/>
              <a:ahLst/>
              <a:cxnLst/>
              <a:rect l="l" t="t" r="r" b="b"/>
              <a:pathLst>
                <a:path w="61046" h="83910" extrusionOk="0">
                  <a:moveTo>
                    <a:pt x="30412" y="1"/>
                  </a:moveTo>
                  <a:cubicBezTo>
                    <a:pt x="25529" y="1"/>
                    <a:pt x="3331" y="70147"/>
                    <a:pt x="1555" y="74586"/>
                  </a:cubicBezTo>
                  <a:cubicBezTo>
                    <a:pt x="1" y="79026"/>
                    <a:pt x="18425" y="83909"/>
                    <a:pt x="30412" y="83909"/>
                  </a:cubicBezTo>
                  <a:cubicBezTo>
                    <a:pt x="42399" y="83909"/>
                    <a:pt x="61046" y="79026"/>
                    <a:pt x="59270" y="74586"/>
                  </a:cubicBezTo>
                  <a:cubicBezTo>
                    <a:pt x="57494" y="70147"/>
                    <a:pt x="35296" y="1"/>
                    <a:pt x="30412"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1667875" y="2895375"/>
              <a:ext cx="2020050" cy="1857675"/>
            </a:xfrm>
            <a:custGeom>
              <a:avLst/>
              <a:gdLst/>
              <a:ahLst/>
              <a:cxnLst/>
              <a:rect l="l" t="t" r="r" b="b"/>
              <a:pathLst>
                <a:path w="80802" h="74307" extrusionOk="0">
                  <a:moveTo>
                    <a:pt x="76280" y="1"/>
                  </a:moveTo>
                  <a:cubicBezTo>
                    <a:pt x="67371" y="1"/>
                    <a:pt x="8226" y="30760"/>
                    <a:pt x="4218" y="32448"/>
                  </a:cubicBezTo>
                  <a:cubicBezTo>
                    <a:pt x="0" y="34224"/>
                    <a:pt x="9546" y="50873"/>
                    <a:pt x="18203" y="59308"/>
                  </a:cubicBezTo>
                  <a:cubicBezTo>
                    <a:pt x="25239" y="66344"/>
                    <a:pt x="37836" y="74307"/>
                    <a:pt x="42980" y="74307"/>
                  </a:cubicBezTo>
                  <a:cubicBezTo>
                    <a:pt x="44003" y="74307"/>
                    <a:pt x="44731" y="73992"/>
                    <a:pt x="45062" y="73293"/>
                  </a:cubicBezTo>
                  <a:cubicBezTo>
                    <a:pt x="47060" y="69075"/>
                    <a:pt x="80801" y="3813"/>
                    <a:pt x="77250" y="261"/>
                  </a:cubicBezTo>
                  <a:cubicBezTo>
                    <a:pt x="77073" y="85"/>
                    <a:pt x="76745" y="1"/>
                    <a:pt x="76280"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1473650" y="2038750"/>
              <a:ext cx="2097725" cy="1448800"/>
            </a:xfrm>
            <a:custGeom>
              <a:avLst/>
              <a:gdLst/>
              <a:ahLst/>
              <a:cxnLst/>
              <a:rect l="l" t="t" r="r" b="b"/>
              <a:pathLst>
                <a:path w="83909" h="57952" extrusionOk="0">
                  <a:moveTo>
                    <a:pt x="8751" y="1"/>
                  </a:moveTo>
                  <a:cubicBezTo>
                    <a:pt x="4658" y="1"/>
                    <a:pt x="0" y="17526"/>
                    <a:pt x="0" y="28976"/>
                  </a:cubicBezTo>
                  <a:cubicBezTo>
                    <a:pt x="0" y="40426"/>
                    <a:pt x="4658" y="57952"/>
                    <a:pt x="8751" y="57952"/>
                  </a:cubicBezTo>
                  <a:cubicBezTo>
                    <a:pt x="8943" y="57952"/>
                    <a:pt x="9134" y="57913"/>
                    <a:pt x="9323" y="57834"/>
                  </a:cubicBezTo>
                  <a:cubicBezTo>
                    <a:pt x="13763" y="56058"/>
                    <a:pt x="83909" y="33860"/>
                    <a:pt x="83909" y="28976"/>
                  </a:cubicBezTo>
                  <a:cubicBezTo>
                    <a:pt x="83909" y="24093"/>
                    <a:pt x="13763" y="1895"/>
                    <a:pt x="9323" y="119"/>
                  </a:cubicBezTo>
                  <a:cubicBezTo>
                    <a:pt x="9134" y="39"/>
                    <a:pt x="8943" y="1"/>
                    <a:pt x="875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1712275" y="795075"/>
              <a:ext cx="2020050" cy="1858050"/>
            </a:xfrm>
            <a:custGeom>
              <a:avLst/>
              <a:gdLst/>
              <a:ahLst/>
              <a:cxnLst/>
              <a:rect l="l" t="t" r="r" b="b"/>
              <a:pathLst>
                <a:path w="80802" h="74322" extrusionOk="0">
                  <a:moveTo>
                    <a:pt x="42934" y="0"/>
                  </a:moveTo>
                  <a:cubicBezTo>
                    <a:pt x="37762" y="0"/>
                    <a:pt x="25218" y="7815"/>
                    <a:pt x="18203" y="15015"/>
                  </a:cubicBezTo>
                  <a:cubicBezTo>
                    <a:pt x="9545" y="23450"/>
                    <a:pt x="0" y="39877"/>
                    <a:pt x="4218" y="41874"/>
                  </a:cubicBezTo>
                  <a:cubicBezTo>
                    <a:pt x="8226" y="43562"/>
                    <a:pt x="67571" y="74322"/>
                    <a:pt x="76310" y="74322"/>
                  </a:cubicBezTo>
                  <a:cubicBezTo>
                    <a:pt x="76766" y="74322"/>
                    <a:pt x="77084" y="74238"/>
                    <a:pt x="77250" y="74062"/>
                  </a:cubicBezTo>
                  <a:cubicBezTo>
                    <a:pt x="80801" y="70510"/>
                    <a:pt x="46838" y="5248"/>
                    <a:pt x="45062" y="1030"/>
                  </a:cubicBezTo>
                  <a:cubicBezTo>
                    <a:pt x="44726" y="320"/>
                    <a:pt x="43981" y="0"/>
                    <a:pt x="42934"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ogo Avis Restau">
            <a:extLst>
              <a:ext uri="{FF2B5EF4-FFF2-40B4-BE49-F238E27FC236}">
                <a16:creationId xmlns:a16="http://schemas.microsoft.com/office/drawing/2014/main" id="{72EAD172-DEE3-4306-AD2F-BBF7B2E990AA}"/>
              </a:ext>
            </a:extLst>
          </p:cNvPr>
          <p:cNvPicPr>
            <a:picLocks noChangeAspect="1" noChangeArrowheads="1"/>
          </p:cNvPicPr>
          <p:nvPr>
            <p:custDataLst>
              <p:tags r:id="rId6"/>
            </p:custDataLst>
          </p:nvPr>
        </p:nvPicPr>
        <p:blipFill>
          <a:blip r:embed="rId9">
            <a:extLst>
              <a:ext uri="{28A0092B-C50C-407E-A947-70E740481C1C}">
                <a14:useLocalDpi xmlns:a14="http://schemas.microsoft.com/office/drawing/2010/main" val="0"/>
              </a:ext>
            </a:extLst>
          </a:blip>
          <a:srcRect/>
          <a:stretch>
            <a:fillRect/>
          </a:stretch>
        </p:blipFill>
        <p:spPr bwMode="auto">
          <a:xfrm>
            <a:off x="3066906" y="1900164"/>
            <a:ext cx="3010188" cy="1302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00"/>
        <p:cNvGrpSpPr/>
        <p:nvPr/>
      </p:nvGrpSpPr>
      <p:grpSpPr>
        <a:xfrm>
          <a:off x="0" y="0"/>
          <a:ext cx="0" cy="0"/>
          <a:chOff x="0" y="0"/>
          <a:chExt cx="0" cy="0"/>
        </a:xfrm>
      </p:grpSpPr>
      <p:sp>
        <p:nvSpPr>
          <p:cNvPr id="501" name="Google Shape;501;p37"/>
          <p:cNvSpPr/>
          <p:nvPr>
            <p:custDataLst>
              <p:tags r:id="rId1"/>
            </p:custDataLst>
          </p:nvPr>
        </p:nvSpPr>
        <p:spPr>
          <a:xfrm>
            <a:off x="713225" y="539504"/>
            <a:ext cx="2538300" cy="2538300"/>
          </a:xfrm>
          <a:prstGeom prst="ellipse">
            <a:avLst/>
          </a:pr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txBox="1">
            <a:spLocks noGrp="1"/>
          </p:cNvSpPr>
          <p:nvPr>
            <p:ph type="title"/>
            <p:custDataLst>
              <p:tags r:id="rId2"/>
            </p:custDataLst>
          </p:nvPr>
        </p:nvSpPr>
        <p:spPr>
          <a:xfrm>
            <a:off x="904775" y="1160277"/>
            <a:ext cx="2155200" cy="12967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Les données</a:t>
            </a:r>
            <a:endParaRPr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Sources</a:t>
            </a:r>
            <a:endParaRPr dirty="0"/>
          </a:p>
        </p:txBody>
      </p:sp>
      <p:sp>
        <p:nvSpPr>
          <p:cNvPr id="448" name="Google Shape;448;p35"/>
          <p:cNvSpPr txBox="1">
            <a:spLocks noGrp="1"/>
          </p:cNvSpPr>
          <p:nvPr>
            <p:ph type="title" idx="2"/>
            <p:custDataLst>
              <p:tags r:id="rId2"/>
            </p:custDataLst>
          </p:nvPr>
        </p:nvSpPr>
        <p:spPr>
          <a:xfrm>
            <a:off x="728372" y="2899421"/>
            <a:ext cx="2416500" cy="4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Open Data</a:t>
            </a:r>
            <a:endParaRPr dirty="0"/>
          </a:p>
        </p:txBody>
      </p:sp>
      <p:sp>
        <p:nvSpPr>
          <p:cNvPr id="450" name="Google Shape;450;p35"/>
          <p:cNvSpPr txBox="1">
            <a:spLocks noGrp="1"/>
          </p:cNvSpPr>
          <p:nvPr>
            <p:ph type="title" idx="3"/>
            <p:custDataLst>
              <p:tags r:id="rId3"/>
            </p:custDataLst>
          </p:nvPr>
        </p:nvSpPr>
        <p:spPr>
          <a:xfrm>
            <a:off x="3387247" y="2905199"/>
            <a:ext cx="2416500" cy="4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Scraping</a:t>
            </a:r>
            <a:endParaRPr dirty="0"/>
          </a:p>
        </p:txBody>
      </p:sp>
      <p:sp>
        <p:nvSpPr>
          <p:cNvPr id="452" name="Google Shape;452;p35"/>
          <p:cNvSpPr txBox="1">
            <a:spLocks noGrp="1"/>
          </p:cNvSpPr>
          <p:nvPr>
            <p:ph type="title" idx="5"/>
            <p:custDataLst>
              <p:tags r:id="rId4"/>
            </p:custDataLst>
          </p:nvPr>
        </p:nvSpPr>
        <p:spPr>
          <a:xfrm>
            <a:off x="6046122" y="2894550"/>
            <a:ext cx="2416500" cy="4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API</a:t>
            </a:r>
            <a:endParaRPr dirty="0"/>
          </a:p>
        </p:txBody>
      </p:sp>
      <p:sp>
        <p:nvSpPr>
          <p:cNvPr id="454" name="Google Shape;454;p35"/>
          <p:cNvSpPr/>
          <p:nvPr>
            <p:custDataLst>
              <p:tags r:id="rId5"/>
            </p:custDataLst>
          </p:nvPr>
        </p:nvSpPr>
        <p:spPr>
          <a:xfrm>
            <a:off x="1598850" y="2248950"/>
            <a:ext cx="645600" cy="645600"/>
          </a:xfrm>
          <a:prstGeom prst="ellipse">
            <a:avLst/>
          </a:pr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custDataLst>
              <p:tags r:id="rId6"/>
            </p:custDataLst>
          </p:nvPr>
        </p:nvSpPr>
        <p:spPr>
          <a:xfrm>
            <a:off x="4249225" y="2248950"/>
            <a:ext cx="645600" cy="645600"/>
          </a:xfrm>
          <a:prstGeom prst="ellipse">
            <a:avLst/>
          </a:pr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custDataLst>
              <p:tags r:id="rId7"/>
            </p:custDataLst>
          </p:nvPr>
        </p:nvSpPr>
        <p:spPr>
          <a:xfrm>
            <a:off x="6899600" y="2248950"/>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5"/>
          <p:cNvGrpSpPr/>
          <p:nvPr>
            <p:custDataLst>
              <p:tags r:id="rId8"/>
            </p:custDataLst>
          </p:nvPr>
        </p:nvGrpSpPr>
        <p:grpSpPr>
          <a:xfrm>
            <a:off x="1746756" y="2397033"/>
            <a:ext cx="349784" cy="349434"/>
            <a:chOff x="2201806" y="1976585"/>
            <a:chExt cx="349784" cy="349434"/>
          </a:xfrm>
        </p:grpSpPr>
        <p:sp>
          <p:nvSpPr>
            <p:cNvPr id="458" name="Google Shape;458;p35"/>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35"/>
          <p:cNvGrpSpPr/>
          <p:nvPr>
            <p:custDataLst>
              <p:tags r:id="rId9"/>
            </p:custDataLst>
          </p:nvPr>
        </p:nvGrpSpPr>
        <p:grpSpPr>
          <a:xfrm>
            <a:off x="4393947" y="2393843"/>
            <a:ext cx="356164" cy="355815"/>
            <a:chOff x="3040984" y="3681059"/>
            <a:chExt cx="356164" cy="355815"/>
          </a:xfrm>
        </p:grpSpPr>
        <p:sp>
          <p:nvSpPr>
            <p:cNvPr id="463" name="Google Shape;463;p35"/>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5"/>
          <p:cNvSpPr/>
          <p:nvPr>
            <p:custDataLst>
              <p:tags r:id="rId10"/>
            </p:custDataLst>
          </p:nvPr>
        </p:nvSpPr>
        <p:spPr>
          <a:xfrm>
            <a:off x="7047493" y="2400099"/>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11"/>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1000"/>
                                        <p:tgtEl>
                                          <p:spTgt spid="450"/>
                                        </p:tgtEl>
                                      </p:cBhvr>
                                    </p:animEffect>
                                    <p:anim calcmode="lin" valueType="num">
                                      <p:cBhvr>
                                        <p:cTn id="8" dur="1000" fill="hold"/>
                                        <p:tgtEl>
                                          <p:spTgt spid="450"/>
                                        </p:tgtEl>
                                        <p:attrNameLst>
                                          <p:attrName>ppt_x</p:attrName>
                                        </p:attrNameLst>
                                      </p:cBhvr>
                                      <p:tavLst>
                                        <p:tav tm="0">
                                          <p:val>
                                            <p:strVal val="#ppt_x"/>
                                          </p:val>
                                        </p:tav>
                                        <p:tav tm="100000">
                                          <p:val>
                                            <p:strVal val="#ppt_x"/>
                                          </p:val>
                                        </p:tav>
                                      </p:tavLst>
                                    </p:anim>
                                    <p:anim calcmode="lin" valueType="num">
                                      <p:cBhvr>
                                        <p:cTn id="9" dur="1000" fill="hold"/>
                                        <p:tgtEl>
                                          <p:spTgt spid="4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55"/>
                                        </p:tgtEl>
                                        <p:attrNameLst>
                                          <p:attrName>style.visibility</p:attrName>
                                        </p:attrNameLst>
                                      </p:cBhvr>
                                      <p:to>
                                        <p:strVal val="visible"/>
                                      </p:to>
                                    </p:set>
                                    <p:animEffect transition="in" filter="fade">
                                      <p:cBhvr>
                                        <p:cTn id="12" dur="1000"/>
                                        <p:tgtEl>
                                          <p:spTgt spid="455"/>
                                        </p:tgtEl>
                                      </p:cBhvr>
                                    </p:animEffect>
                                    <p:anim calcmode="lin" valueType="num">
                                      <p:cBhvr>
                                        <p:cTn id="13" dur="1000" fill="hold"/>
                                        <p:tgtEl>
                                          <p:spTgt spid="455"/>
                                        </p:tgtEl>
                                        <p:attrNameLst>
                                          <p:attrName>ppt_x</p:attrName>
                                        </p:attrNameLst>
                                      </p:cBhvr>
                                      <p:tavLst>
                                        <p:tav tm="0">
                                          <p:val>
                                            <p:strVal val="#ppt_x"/>
                                          </p:val>
                                        </p:tav>
                                        <p:tav tm="100000">
                                          <p:val>
                                            <p:strVal val="#ppt_x"/>
                                          </p:val>
                                        </p:tav>
                                      </p:tavLst>
                                    </p:anim>
                                    <p:anim calcmode="lin" valueType="num">
                                      <p:cBhvr>
                                        <p:cTn id="14" dur="1000" fill="hold"/>
                                        <p:tgtEl>
                                          <p:spTgt spid="4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62"/>
                                        </p:tgtEl>
                                        <p:attrNameLst>
                                          <p:attrName>style.visibility</p:attrName>
                                        </p:attrNameLst>
                                      </p:cBhvr>
                                      <p:to>
                                        <p:strVal val="visible"/>
                                      </p:to>
                                    </p:set>
                                    <p:animEffect transition="in" filter="fade">
                                      <p:cBhvr>
                                        <p:cTn id="17" dur="1000"/>
                                        <p:tgtEl>
                                          <p:spTgt spid="462"/>
                                        </p:tgtEl>
                                      </p:cBhvr>
                                    </p:animEffect>
                                    <p:anim calcmode="lin" valueType="num">
                                      <p:cBhvr>
                                        <p:cTn id="18" dur="1000" fill="hold"/>
                                        <p:tgtEl>
                                          <p:spTgt spid="462"/>
                                        </p:tgtEl>
                                        <p:attrNameLst>
                                          <p:attrName>ppt_x</p:attrName>
                                        </p:attrNameLst>
                                      </p:cBhvr>
                                      <p:tavLst>
                                        <p:tav tm="0">
                                          <p:val>
                                            <p:strVal val="#ppt_x"/>
                                          </p:val>
                                        </p:tav>
                                        <p:tav tm="100000">
                                          <p:val>
                                            <p:strVal val="#ppt_x"/>
                                          </p:val>
                                        </p:tav>
                                      </p:tavLst>
                                    </p:anim>
                                    <p:anim calcmode="lin" valueType="num">
                                      <p:cBhvr>
                                        <p:cTn id="19" dur="1000" fill="hold"/>
                                        <p:tgtEl>
                                          <p:spTgt spid="46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2"/>
                                        </p:tgtEl>
                                        <p:attrNameLst>
                                          <p:attrName>style.visibility</p:attrName>
                                        </p:attrNameLst>
                                      </p:cBhvr>
                                      <p:to>
                                        <p:strVal val="visible"/>
                                      </p:to>
                                    </p:set>
                                    <p:animEffect transition="in" filter="fade">
                                      <p:cBhvr>
                                        <p:cTn id="24" dur="1000"/>
                                        <p:tgtEl>
                                          <p:spTgt spid="452"/>
                                        </p:tgtEl>
                                      </p:cBhvr>
                                    </p:animEffect>
                                    <p:anim calcmode="lin" valueType="num">
                                      <p:cBhvr>
                                        <p:cTn id="25" dur="1000" fill="hold"/>
                                        <p:tgtEl>
                                          <p:spTgt spid="452"/>
                                        </p:tgtEl>
                                        <p:attrNameLst>
                                          <p:attrName>ppt_x</p:attrName>
                                        </p:attrNameLst>
                                      </p:cBhvr>
                                      <p:tavLst>
                                        <p:tav tm="0">
                                          <p:val>
                                            <p:strVal val="#ppt_x"/>
                                          </p:val>
                                        </p:tav>
                                        <p:tav tm="100000">
                                          <p:val>
                                            <p:strVal val="#ppt_x"/>
                                          </p:val>
                                        </p:tav>
                                      </p:tavLst>
                                    </p:anim>
                                    <p:anim calcmode="lin" valueType="num">
                                      <p:cBhvr>
                                        <p:cTn id="26" dur="1000" fill="hold"/>
                                        <p:tgtEl>
                                          <p:spTgt spid="45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56"/>
                                        </p:tgtEl>
                                        <p:attrNameLst>
                                          <p:attrName>style.visibility</p:attrName>
                                        </p:attrNameLst>
                                      </p:cBhvr>
                                      <p:to>
                                        <p:strVal val="visible"/>
                                      </p:to>
                                    </p:set>
                                    <p:animEffect transition="in" filter="fade">
                                      <p:cBhvr>
                                        <p:cTn id="29" dur="1000"/>
                                        <p:tgtEl>
                                          <p:spTgt spid="456"/>
                                        </p:tgtEl>
                                      </p:cBhvr>
                                    </p:animEffect>
                                    <p:anim calcmode="lin" valueType="num">
                                      <p:cBhvr>
                                        <p:cTn id="30" dur="1000" fill="hold"/>
                                        <p:tgtEl>
                                          <p:spTgt spid="456"/>
                                        </p:tgtEl>
                                        <p:attrNameLst>
                                          <p:attrName>ppt_x</p:attrName>
                                        </p:attrNameLst>
                                      </p:cBhvr>
                                      <p:tavLst>
                                        <p:tav tm="0">
                                          <p:val>
                                            <p:strVal val="#ppt_x"/>
                                          </p:val>
                                        </p:tav>
                                        <p:tav tm="100000">
                                          <p:val>
                                            <p:strVal val="#ppt_x"/>
                                          </p:val>
                                        </p:tav>
                                      </p:tavLst>
                                    </p:anim>
                                    <p:anim calcmode="lin" valueType="num">
                                      <p:cBhvr>
                                        <p:cTn id="31" dur="1000" fill="hold"/>
                                        <p:tgtEl>
                                          <p:spTgt spid="45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66"/>
                                        </p:tgtEl>
                                        <p:attrNameLst>
                                          <p:attrName>style.visibility</p:attrName>
                                        </p:attrNameLst>
                                      </p:cBhvr>
                                      <p:to>
                                        <p:strVal val="visible"/>
                                      </p:to>
                                    </p:set>
                                    <p:animEffect transition="in" filter="fade">
                                      <p:cBhvr>
                                        <p:cTn id="34" dur="1000"/>
                                        <p:tgtEl>
                                          <p:spTgt spid="466"/>
                                        </p:tgtEl>
                                      </p:cBhvr>
                                    </p:animEffect>
                                    <p:anim calcmode="lin" valueType="num">
                                      <p:cBhvr>
                                        <p:cTn id="35" dur="1000" fill="hold"/>
                                        <p:tgtEl>
                                          <p:spTgt spid="466"/>
                                        </p:tgtEl>
                                        <p:attrNameLst>
                                          <p:attrName>ppt_x</p:attrName>
                                        </p:attrNameLst>
                                      </p:cBhvr>
                                      <p:tavLst>
                                        <p:tav tm="0">
                                          <p:val>
                                            <p:strVal val="#ppt_x"/>
                                          </p:val>
                                        </p:tav>
                                        <p:tav tm="100000">
                                          <p:val>
                                            <p:strVal val="#ppt_x"/>
                                          </p:val>
                                        </p:tav>
                                      </p:tavLst>
                                    </p:anim>
                                    <p:anim calcmode="lin" valueType="num">
                                      <p:cBhvr>
                                        <p:cTn id="36" dur="1000" fill="hold"/>
                                        <p:tgtEl>
                                          <p:spTgt spid="46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grpId="1" nodeType="clickEffect">
                                  <p:stCondLst>
                                    <p:cond delay="0"/>
                                  </p:stCondLst>
                                  <p:childTnLst>
                                    <p:anim calcmode="lin" valueType="num">
                                      <p:cBhvr additive="base">
                                        <p:cTn id="40" dur="500"/>
                                        <p:tgtEl>
                                          <p:spTgt spid="450"/>
                                        </p:tgtEl>
                                        <p:attrNameLst>
                                          <p:attrName>ppt_x</p:attrName>
                                        </p:attrNameLst>
                                      </p:cBhvr>
                                      <p:tavLst>
                                        <p:tav tm="0">
                                          <p:val>
                                            <p:strVal val="ppt_x"/>
                                          </p:val>
                                        </p:tav>
                                        <p:tav tm="100000">
                                          <p:val>
                                            <p:strVal val="ppt_x"/>
                                          </p:val>
                                        </p:tav>
                                      </p:tavLst>
                                    </p:anim>
                                    <p:anim calcmode="lin" valueType="num">
                                      <p:cBhvr additive="base">
                                        <p:cTn id="41" dur="500"/>
                                        <p:tgtEl>
                                          <p:spTgt spid="450"/>
                                        </p:tgtEl>
                                        <p:attrNameLst>
                                          <p:attrName>ppt_y</p:attrName>
                                        </p:attrNameLst>
                                      </p:cBhvr>
                                      <p:tavLst>
                                        <p:tav tm="0">
                                          <p:val>
                                            <p:strVal val="ppt_y"/>
                                          </p:val>
                                        </p:tav>
                                        <p:tav tm="100000">
                                          <p:val>
                                            <p:strVal val="1+ppt_h/2"/>
                                          </p:val>
                                        </p:tav>
                                      </p:tavLst>
                                    </p:anim>
                                    <p:set>
                                      <p:cBhvr>
                                        <p:cTn id="42" dur="1" fill="hold">
                                          <p:stCondLst>
                                            <p:cond delay="499"/>
                                          </p:stCondLst>
                                        </p:cTn>
                                        <p:tgtEl>
                                          <p:spTgt spid="450"/>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455"/>
                                        </p:tgtEl>
                                        <p:attrNameLst>
                                          <p:attrName>ppt_x</p:attrName>
                                        </p:attrNameLst>
                                      </p:cBhvr>
                                      <p:tavLst>
                                        <p:tav tm="0">
                                          <p:val>
                                            <p:strVal val="ppt_x"/>
                                          </p:val>
                                        </p:tav>
                                        <p:tav tm="100000">
                                          <p:val>
                                            <p:strVal val="ppt_x"/>
                                          </p:val>
                                        </p:tav>
                                      </p:tavLst>
                                    </p:anim>
                                    <p:anim calcmode="lin" valueType="num">
                                      <p:cBhvr additive="base">
                                        <p:cTn id="45" dur="500"/>
                                        <p:tgtEl>
                                          <p:spTgt spid="455"/>
                                        </p:tgtEl>
                                        <p:attrNameLst>
                                          <p:attrName>ppt_y</p:attrName>
                                        </p:attrNameLst>
                                      </p:cBhvr>
                                      <p:tavLst>
                                        <p:tav tm="0">
                                          <p:val>
                                            <p:strVal val="ppt_y"/>
                                          </p:val>
                                        </p:tav>
                                        <p:tav tm="100000">
                                          <p:val>
                                            <p:strVal val="1+ppt_h/2"/>
                                          </p:val>
                                        </p:tav>
                                      </p:tavLst>
                                    </p:anim>
                                    <p:set>
                                      <p:cBhvr>
                                        <p:cTn id="46" dur="1" fill="hold">
                                          <p:stCondLst>
                                            <p:cond delay="499"/>
                                          </p:stCondLst>
                                        </p:cTn>
                                        <p:tgtEl>
                                          <p:spTgt spid="455"/>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462"/>
                                        </p:tgtEl>
                                        <p:attrNameLst>
                                          <p:attrName>ppt_x</p:attrName>
                                        </p:attrNameLst>
                                      </p:cBhvr>
                                      <p:tavLst>
                                        <p:tav tm="0">
                                          <p:val>
                                            <p:strVal val="ppt_x"/>
                                          </p:val>
                                        </p:tav>
                                        <p:tav tm="100000">
                                          <p:val>
                                            <p:strVal val="ppt_x"/>
                                          </p:val>
                                        </p:tav>
                                      </p:tavLst>
                                    </p:anim>
                                    <p:anim calcmode="lin" valueType="num">
                                      <p:cBhvr additive="base">
                                        <p:cTn id="49" dur="500"/>
                                        <p:tgtEl>
                                          <p:spTgt spid="462"/>
                                        </p:tgtEl>
                                        <p:attrNameLst>
                                          <p:attrName>ppt_y</p:attrName>
                                        </p:attrNameLst>
                                      </p:cBhvr>
                                      <p:tavLst>
                                        <p:tav tm="0">
                                          <p:val>
                                            <p:strVal val="ppt_y"/>
                                          </p:val>
                                        </p:tav>
                                        <p:tav tm="100000">
                                          <p:val>
                                            <p:strVal val="1+ppt_h/2"/>
                                          </p:val>
                                        </p:tav>
                                      </p:tavLst>
                                    </p:anim>
                                    <p:set>
                                      <p:cBhvr>
                                        <p:cTn id="50" dur="1" fill="hold">
                                          <p:stCondLst>
                                            <p:cond delay="499"/>
                                          </p:stCondLst>
                                        </p:cTn>
                                        <p:tgtEl>
                                          <p:spTgt spid="4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P spid="450" grpId="1"/>
      <p:bldP spid="452" grpId="0"/>
      <p:bldP spid="455" grpId="0" animBg="1"/>
      <p:bldP spid="455" grpId="1" animBg="1"/>
      <p:bldP spid="456" grpId="0" animBg="1"/>
      <p:bldP spid="4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sp>
        <p:nvSpPr>
          <p:cNvPr id="452" name="Google Shape;452;p35"/>
          <p:cNvSpPr txBox="1">
            <a:spLocks noGrp="1"/>
          </p:cNvSpPr>
          <p:nvPr>
            <p:ph type="title" idx="5"/>
            <p:custDataLst>
              <p:tags r:id="rId2"/>
            </p:custDataLst>
          </p:nvPr>
        </p:nvSpPr>
        <p:spPr>
          <a:xfrm>
            <a:off x="3363750" y="2894550"/>
            <a:ext cx="2416500" cy="4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API</a:t>
            </a:r>
            <a:endParaRPr dirty="0"/>
          </a:p>
        </p:txBody>
      </p:sp>
      <p:sp>
        <p:nvSpPr>
          <p:cNvPr id="456" name="Google Shape;456;p35"/>
          <p:cNvSpPr/>
          <p:nvPr>
            <p:custDataLst>
              <p:tags r:id="rId3"/>
            </p:custDataLst>
          </p:nvPr>
        </p:nvSpPr>
        <p:spPr>
          <a:xfrm>
            <a:off x="4249200" y="2248950"/>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4"/>
            </p:custDataLst>
          </p:nvPr>
        </p:nvSpPr>
        <p:spPr>
          <a:xfrm>
            <a:off x="4400333" y="2400099"/>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5"/>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80329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5" name="Image 4">
            <a:extLst>
              <a:ext uri="{FF2B5EF4-FFF2-40B4-BE49-F238E27FC236}">
                <a16:creationId xmlns:a16="http://schemas.microsoft.com/office/drawing/2014/main" id="{C5FBFF6D-D026-474C-8308-4F2E88CC6984}"/>
              </a:ext>
            </a:extLst>
          </p:cNvPr>
          <p:cNvPicPr>
            <a:picLocks noChangeAspect="1"/>
          </p:cNvPicPr>
          <p:nvPr>
            <p:custDataLst>
              <p:tags r:id="rId5"/>
            </p:custDataLst>
          </p:nvPr>
        </p:nvPicPr>
        <p:blipFill>
          <a:blip r:embed="rId8"/>
          <a:stretch>
            <a:fillRect/>
          </a:stretch>
        </p:blipFill>
        <p:spPr>
          <a:xfrm>
            <a:off x="1270836" y="1675170"/>
            <a:ext cx="6602278" cy="2928830"/>
          </a:xfrm>
          <a:prstGeom prst="rect">
            <a:avLst/>
          </a:prstGeom>
        </p:spPr>
      </p:pic>
    </p:spTree>
    <p:extLst>
      <p:ext uri="{BB962C8B-B14F-4D97-AF65-F5344CB8AC3E}">
        <p14:creationId xmlns:p14="http://schemas.microsoft.com/office/powerpoint/2010/main" val="101687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1028" name="Picture 4" descr="Eating free icon">
            <a:extLst>
              <a:ext uri="{FF2B5EF4-FFF2-40B4-BE49-F238E27FC236}">
                <a16:creationId xmlns:a16="http://schemas.microsoft.com/office/drawing/2014/main" id="{09E35DF9-DE65-47EE-B69E-F8394087BAB5}"/>
              </a:ext>
            </a:extLst>
          </p:cNvPr>
          <p:cNvPicPr>
            <a:picLocks noChangeAspect="1" noChangeArrowheads="1"/>
          </p:cNvPicPr>
          <p:nvPr>
            <p:custDataLst>
              <p:tags r:id="rId5"/>
            </p:custDataLst>
          </p:nvPr>
        </p:nvPicPr>
        <p:blipFill>
          <a:blip r:embed="rId21">
            <a:extLst>
              <a:ext uri="{28A0092B-C50C-407E-A947-70E740481C1C}">
                <a14:useLocalDpi xmlns:a14="http://schemas.microsoft.com/office/drawing/2010/main" val="0"/>
              </a:ext>
            </a:extLst>
          </a:blip>
          <a:srcRect/>
          <a:stretch>
            <a:fillRect/>
          </a:stretch>
        </p:blipFill>
        <p:spPr bwMode="auto">
          <a:xfrm>
            <a:off x="423862" y="1895475"/>
            <a:ext cx="1352551" cy="13525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tauration">
            <a:extLst>
              <a:ext uri="{FF2B5EF4-FFF2-40B4-BE49-F238E27FC236}">
                <a16:creationId xmlns:a16="http://schemas.microsoft.com/office/drawing/2014/main" id="{DC7D96F2-C233-4EC1-813E-72F9ADB19B75}"/>
              </a:ext>
            </a:extLst>
          </p:cNvPr>
          <p:cNvPicPr>
            <a:picLocks noChangeAspect="1" noChangeArrowheads="1"/>
          </p:cNvPicPr>
          <p:nvPr>
            <p:custDataLst>
              <p:tags r:id="rId6"/>
            </p:custDataLst>
          </p:nvPr>
        </p:nvPicPr>
        <p:blipFill>
          <a:blip r:embed="rId22">
            <a:extLst>
              <a:ext uri="{28A0092B-C50C-407E-A947-70E740481C1C}">
                <a14:useLocalDpi xmlns:a14="http://schemas.microsoft.com/office/drawing/2010/main" val="0"/>
              </a:ext>
            </a:extLst>
          </a:blip>
          <a:srcRect/>
          <a:stretch>
            <a:fillRect/>
          </a:stretch>
        </p:blipFill>
        <p:spPr bwMode="auto">
          <a:xfrm>
            <a:off x="3895724" y="1895475"/>
            <a:ext cx="1352551" cy="13525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oking">
            <a:extLst>
              <a:ext uri="{FF2B5EF4-FFF2-40B4-BE49-F238E27FC236}">
                <a16:creationId xmlns:a16="http://schemas.microsoft.com/office/drawing/2014/main" id="{4FFDF330-9C37-42C8-B613-F43FCC128EFF}"/>
              </a:ext>
            </a:extLst>
          </p:cNvPr>
          <p:cNvPicPr>
            <a:picLocks noChangeAspect="1" noChangeArrowheads="1"/>
          </p:cNvPicPr>
          <p:nvPr>
            <p:custDataLst>
              <p:tags r:id="rId7"/>
            </p:custDataLst>
          </p:nvPr>
        </p:nvPicPr>
        <p:blipFill>
          <a:blip r:embed="rId23">
            <a:extLst>
              <a:ext uri="{28A0092B-C50C-407E-A947-70E740481C1C}">
                <a14:useLocalDpi xmlns:a14="http://schemas.microsoft.com/office/drawing/2010/main" val="0"/>
              </a:ext>
            </a:extLst>
          </a:blip>
          <a:srcRect/>
          <a:stretch>
            <a:fillRect/>
          </a:stretch>
        </p:blipFill>
        <p:spPr bwMode="auto">
          <a:xfrm>
            <a:off x="7367586" y="1895474"/>
            <a:ext cx="1352552" cy="135255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448;p35">
            <a:extLst>
              <a:ext uri="{FF2B5EF4-FFF2-40B4-BE49-F238E27FC236}">
                <a16:creationId xmlns:a16="http://schemas.microsoft.com/office/drawing/2014/main" id="{54FD4E48-DCD0-4BDE-87E7-1292FC7B9A59}"/>
              </a:ext>
            </a:extLst>
          </p:cNvPr>
          <p:cNvSpPr txBox="1">
            <a:spLocks noGrp="1"/>
          </p:cNvSpPr>
          <p:nvPr>
            <p:ph type="title" idx="2"/>
            <p:custDataLst>
              <p:tags r:id="rId8"/>
            </p:custDataLst>
          </p:nvPr>
        </p:nvSpPr>
        <p:spPr>
          <a:xfrm>
            <a:off x="-103149" y="3707654"/>
            <a:ext cx="2416500" cy="4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Clients</a:t>
            </a:r>
            <a:br>
              <a:rPr lang="en" dirty="0"/>
            </a:br>
            <a:r>
              <a:rPr lang="en" sz="1600" dirty="0"/>
              <a:t>(développeurs)</a:t>
            </a:r>
            <a:endParaRPr dirty="0"/>
          </a:p>
        </p:txBody>
      </p:sp>
      <p:sp>
        <p:nvSpPr>
          <p:cNvPr id="27" name="Google Shape;448;p35">
            <a:extLst>
              <a:ext uri="{FF2B5EF4-FFF2-40B4-BE49-F238E27FC236}">
                <a16:creationId xmlns:a16="http://schemas.microsoft.com/office/drawing/2014/main" id="{3E62A7C6-5DB2-4B93-8CEA-700C45B53721}"/>
              </a:ext>
            </a:extLst>
          </p:cNvPr>
          <p:cNvSpPr txBox="1">
            <a:spLocks/>
          </p:cNvSpPr>
          <p:nvPr>
            <p:custDataLst>
              <p:tags r:id="rId9"/>
            </p:custDataLst>
          </p:nvPr>
        </p:nvSpPr>
        <p:spPr>
          <a:xfrm>
            <a:off x="3473129" y="3711910"/>
            <a:ext cx="2416500" cy="48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rompt"/>
              <a:buNone/>
              <a:defRPr sz="2200" b="1" i="0" u="none" strike="noStrike" cap="none">
                <a:solidFill>
                  <a:schemeClr val="dk1"/>
                </a:solidFill>
                <a:latin typeface="Prompt"/>
                <a:ea typeface="Prompt"/>
                <a:cs typeface="Prompt"/>
                <a:sym typeface="Prompt"/>
              </a:defRPr>
            </a:lvl1pPr>
            <a:lvl2pPr marR="0" lvl="1"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9pPr>
          </a:lstStyle>
          <a:p>
            <a:r>
              <a:rPr lang="fr-FR" dirty="0"/>
              <a:t>Serveur</a:t>
            </a:r>
          </a:p>
          <a:p>
            <a:r>
              <a:rPr lang="fr-FR" sz="1600" dirty="0"/>
              <a:t>(API)</a:t>
            </a:r>
          </a:p>
        </p:txBody>
      </p:sp>
      <p:sp>
        <p:nvSpPr>
          <p:cNvPr id="28" name="Google Shape;448;p35">
            <a:extLst>
              <a:ext uri="{FF2B5EF4-FFF2-40B4-BE49-F238E27FC236}">
                <a16:creationId xmlns:a16="http://schemas.microsoft.com/office/drawing/2014/main" id="{53709813-E00B-4360-8C02-06DD929B8F28}"/>
              </a:ext>
            </a:extLst>
          </p:cNvPr>
          <p:cNvSpPr txBox="1">
            <a:spLocks/>
          </p:cNvSpPr>
          <p:nvPr>
            <p:custDataLst>
              <p:tags r:id="rId10"/>
            </p:custDataLst>
          </p:nvPr>
        </p:nvSpPr>
        <p:spPr>
          <a:xfrm>
            <a:off x="6835612" y="3707654"/>
            <a:ext cx="2416500" cy="48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rompt"/>
              <a:buNone/>
              <a:defRPr sz="2200" b="1" i="0" u="none" strike="noStrike" cap="none">
                <a:solidFill>
                  <a:schemeClr val="dk1"/>
                </a:solidFill>
                <a:latin typeface="Prompt"/>
                <a:ea typeface="Prompt"/>
                <a:cs typeface="Prompt"/>
                <a:sym typeface="Prompt"/>
              </a:defRPr>
            </a:lvl1pPr>
            <a:lvl2pPr marR="0" lvl="1"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Nunito"/>
                <a:ea typeface="Nunito"/>
                <a:cs typeface="Nunito"/>
                <a:sym typeface="Nunito"/>
              </a:defRPr>
            </a:lvl9pPr>
          </a:lstStyle>
          <a:p>
            <a:r>
              <a:rPr lang="fr-FR" dirty="0"/>
              <a:t>Cuisinier</a:t>
            </a:r>
          </a:p>
          <a:p>
            <a:r>
              <a:rPr lang="fr-FR" sz="1600" dirty="0"/>
              <a:t>(Yelp)</a:t>
            </a:r>
          </a:p>
        </p:txBody>
      </p:sp>
      <p:grpSp>
        <p:nvGrpSpPr>
          <p:cNvPr id="14" name="Groupe 13">
            <a:extLst>
              <a:ext uri="{FF2B5EF4-FFF2-40B4-BE49-F238E27FC236}">
                <a16:creationId xmlns:a16="http://schemas.microsoft.com/office/drawing/2014/main" id="{E6B8A7DA-F42D-4657-AE10-9A5CB90A1314}"/>
              </a:ext>
            </a:extLst>
          </p:cNvPr>
          <p:cNvGrpSpPr/>
          <p:nvPr>
            <p:custDataLst>
              <p:tags r:id="rId11"/>
            </p:custDataLst>
          </p:nvPr>
        </p:nvGrpSpPr>
        <p:grpSpPr>
          <a:xfrm>
            <a:off x="2200275" y="2763866"/>
            <a:ext cx="1227191" cy="354123"/>
            <a:chOff x="2200275" y="2763866"/>
            <a:chExt cx="1227191" cy="354123"/>
          </a:xfrm>
        </p:grpSpPr>
        <p:cxnSp>
          <p:nvCxnSpPr>
            <p:cNvPr id="21" name="Connecteur droit avec flèche 20">
              <a:extLst>
                <a:ext uri="{FF2B5EF4-FFF2-40B4-BE49-F238E27FC236}">
                  <a16:creationId xmlns:a16="http://schemas.microsoft.com/office/drawing/2014/main" id="{B801EAB6-758C-4CC5-9363-B009E329C20F}"/>
                </a:ext>
              </a:extLst>
            </p:cNvPr>
            <p:cNvCxnSpPr>
              <a:cxnSpLocks/>
            </p:cNvCxnSpPr>
            <p:nvPr/>
          </p:nvCxnSpPr>
          <p:spPr>
            <a:xfrm flipH="1">
              <a:off x="2200275" y="2763866"/>
              <a:ext cx="12271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1" name="ZoneTexte 30">
              <a:extLst>
                <a:ext uri="{FF2B5EF4-FFF2-40B4-BE49-F238E27FC236}">
                  <a16:creationId xmlns:a16="http://schemas.microsoft.com/office/drawing/2014/main" id="{E6525FC5-3425-4B5D-B35E-5D03633A1DEE}"/>
                </a:ext>
              </a:extLst>
            </p:cNvPr>
            <p:cNvSpPr txBox="1"/>
            <p:nvPr/>
          </p:nvSpPr>
          <p:spPr>
            <a:xfrm>
              <a:off x="2313351" y="2810212"/>
              <a:ext cx="1042273" cy="307777"/>
            </a:xfrm>
            <a:prstGeom prst="rect">
              <a:avLst/>
            </a:prstGeom>
            <a:noFill/>
          </p:spPr>
          <p:txBody>
            <a:bodyPr wrap="none" rtlCol="0">
              <a:spAutoFit/>
            </a:bodyPr>
            <a:lstStyle/>
            <a:p>
              <a:r>
                <a:rPr lang="fr-FR" b="1" dirty="0">
                  <a:solidFill>
                    <a:schemeClr val="accent4"/>
                  </a:solidFill>
                  <a:latin typeface="Prompt" panose="00000500000000000000" pitchFamily="2" charset="-34"/>
                  <a:cs typeface="Prompt" panose="00000500000000000000" pitchFamily="2" charset="-34"/>
                </a:rPr>
                <a:t>Réponses</a:t>
              </a:r>
            </a:p>
          </p:txBody>
        </p:sp>
      </p:grpSp>
      <p:grpSp>
        <p:nvGrpSpPr>
          <p:cNvPr id="16" name="Groupe 15">
            <a:extLst>
              <a:ext uri="{FF2B5EF4-FFF2-40B4-BE49-F238E27FC236}">
                <a16:creationId xmlns:a16="http://schemas.microsoft.com/office/drawing/2014/main" id="{FC73DA6A-8C17-447A-8AEF-A0F311261DBD}"/>
              </a:ext>
            </a:extLst>
          </p:cNvPr>
          <p:cNvGrpSpPr/>
          <p:nvPr>
            <p:custDataLst>
              <p:tags r:id="rId12"/>
            </p:custDataLst>
          </p:nvPr>
        </p:nvGrpSpPr>
        <p:grpSpPr>
          <a:xfrm>
            <a:off x="5672137" y="2763866"/>
            <a:ext cx="1227191" cy="354122"/>
            <a:chOff x="5672137" y="2763866"/>
            <a:chExt cx="1227191" cy="354122"/>
          </a:xfrm>
        </p:grpSpPr>
        <p:cxnSp>
          <p:nvCxnSpPr>
            <p:cNvPr id="25" name="Connecteur droit avec flèche 24">
              <a:extLst>
                <a:ext uri="{FF2B5EF4-FFF2-40B4-BE49-F238E27FC236}">
                  <a16:creationId xmlns:a16="http://schemas.microsoft.com/office/drawing/2014/main" id="{3D76E47E-0334-422A-BA99-D0A378F0FAD8}"/>
                </a:ext>
              </a:extLst>
            </p:cNvPr>
            <p:cNvCxnSpPr>
              <a:cxnSpLocks/>
            </p:cNvCxnSpPr>
            <p:nvPr/>
          </p:nvCxnSpPr>
          <p:spPr>
            <a:xfrm flipH="1">
              <a:off x="5672137" y="2763866"/>
              <a:ext cx="122719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2" name="ZoneTexte 31">
              <a:extLst>
                <a:ext uri="{FF2B5EF4-FFF2-40B4-BE49-F238E27FC236}">
                  <a16:creationId xmlns:a16="http://schemas.microsoft.com/office/drawing/2014/main" id="{9F8B5580-03C6-4A47-92BD-DA03AEA03897}"/>
                </a:ext>
              </a:extLst>
            </p:cNvPr>
            <p:cNvSpPr txBox="1"/>
            <p:nvPr/>
          </p:nvSpPr>
          <p:spPr>
            <a:xfrm>
              <a:off x="5786794" y="2810211"/>
              <a:ext cx="1042273" cy="307777"/>
            </a:xfrm>
            <a:prstGeom prst="rect">
              <a:avLst/>
            </a:prstGeom>
            <a:noFill/>
          </p:spPr>
          <p:txBody>
            <a:bodyPr wrap="none" rtlCol="0">
              <a:spAutoFit/>
            </a:bodyPr>
            <a:lstStyle/>
            <a:p>
              <a:r>
                <a:rPr lang="fr-FR" b="1" dirty="0">
                  <a:solidFill>
                    <a:schemeClr val="accent4"/>
                  </a:solidFill>
                  <a:latin typeface="Prompt" panose="00000500000000000000" pitchFamily="2" charset="-34"/>
                  <a:cs typeface="Prompt" panose="00000500000000000000" pitchFamily="2" charset="-34"/>
                </a:rPr>
                <a:t>Réponses</a:t>
              </a:r>
            </a:p>
          </p:txBody>
        </p:sp>
      </p:grpSp>
      <p:pic>
        <p:nvPicPr>
          <p:cNvPr id="1034" name="Picture 10" descr="Restaurant menu free icon">
            <a:extLst>
              <a:ext uri="{FF2B5EF4-FFF2-40B4-BE49-F238E27FC236}">
                <a16:creationId xmlns:a16="http://schemas.microsoft.com/office/drawing/2014/main" id="{F243A955-2A06-49DF-AB9A-C76A42CBB688}"/>
              </a:ext>
            </a:extLst>
          </p:cNvPr>
          <p:cNvPicPr>
            <a:picLocks noChangeAspect="1" noChangeArrowheads="1"/>
          </p:cNvPicPr>
          <p:nvPr>
            <p:custDataLst>
              <p:tags r:id="rId13"/>
            </p:custDataLst>
          </p:nvPr>
        </p:nvPicPr>
        <p:blipFill>
          <a:blip r:embed="rId24">
            <a:extLst>
              <a:ext uri="{28A0092B-C50C-407E-A947-70E740481C1C}">
                <a14:useLocalDpi xmlns:a14="http://schemas.microsoft.com/office/drawing/2010/main" val="0"/>
              </a:ext>
            </a:extLst>
          </a:blip>
          <a:srcRect/>
          <a:stretch>
            <a:fillRect/>
          </a:stretch>
        </p:blipFill>
        <p:spPr bwMode="auto">
          <a:xfrm>
            <a:off x="853344" y="2748749"/>
            <a:ext cx="493585" cy="49358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e 18">
            <a:extLst>
              <a:ext uri="{FF2B5EF4-FFF2-40B4-BE49-F238E27FC236}">
                <a16:creationId xmlns:a16="http://schemas.microsoft.com/office/drawing/2014/main" id="{098F1E71-93F0-46C9-B83A-2A50CB539DE1}"/>
              </a:ext>
            </a:extLst>
          </p:cNvPr>
          <p:cNvGrpSpPr/>
          <p:nvPr>
            <p:custDataLst>
              <p:tags r:id="rId14"/>
            </p:custDataLst>
          </p:nvPr>
        </p:nvGrpSpPr>
        <p:grpSpPr>
          <a:xfrm>
            <a:off x="2200275" y="2026676"/>
            <a:ext cx="1271587" cy="334234"/>
            <a:chOff x="2200275" y="2026676"/>
            <a:chExt cx="1271587" cy="334234"/>
          </a:xfrm>
        </p:grpSpPr>
        <p:cxnSp>
          <p:nvCxnSpPr>
            <p:cNvPr id="3" name="Connecteur droit avec flèche 2">
              <a:extLst>
                <a:ext uri="{FF2B5EF4-FFF2-40B4-BE49-F238E27FC236}">
                  <a16:creationId xmlns:a16="http://schemas.microsoft.com/office/drawing/2014/main" id="{F5FBB607-A70E-4E8A-8FDA-8B2AE309B3EF}"/>
                </a:ext>
              </a:extLst>
            </p:cNvPr>
            <p:cNvCxnSpPr/>
            <p:nvPr/>
          </p:nvCxnSpPr>
          <p:spPr>
            <a:xfrm>
              <a:off x="2200275" y="2360910"/>
              <a:ext cx="12715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 name="ZoneTexte 11">
              <a:extLst>
                <a:ext uri="{FF2B5EF4-FFF2-40B4-BE49-F238E27FC236}">
                  <a16:creationId xmlns:a16="http://schemas.microsoft.com/office/drawing/2014/main" id="{BFFD007F-29B9-4E1C-80B4-E40A5AC40AD8}"/>
                </a:ext>
              </a:extLst>
            </p:cNvPr>
            <p:cNvSpPr txBox="1"/>
            <p:nvPr/>
          </p:nvSpPr>
          <p:spPr>
            <a:xfrm>
              <a:off x="2305641" y="2026676"/>
              <a:ext cx="1015021" cy="307777"/>
            </a:xfrm>
            <a:prstGeom prst="rect">
              <a:avLst/>
            </a:prstGeom>
            <a:noFill/>
          </p:spPr>
          <p:txBody>
            <a:bodyPr wrap="none" rtlCol="0">
              <a:spAutoFit/>
            </a:bodyPr>
            <a:lstStyle/>
            <a:p>
              <a:r>
                <a:rPr lang="fr-FR" b="1" dirty="0">
                  <a:solidFill>
                    <a:schemeClr val="accent5"/>
                  </a:solidFill>
                  <a:latin typeface="Prompt" panose="00000500000000000000" pitchFamily="2" charset="-34"/>
                  <a:cs typeface="Prompt" panose="00000500000000000000" pitchFamily="2" charset="-34"/>
                </a:rPr>
                <a:t>Requêtes</a:t>
              </a:r>
            </a:p>
          </p:txBody>
        </p:sp>
        <p:pic>
          <p:nvPicPr>
            <p:cNvPr id="1036" name="Picture 12">
              <a:extLst>
                <a:ext uri="{FF2B5EF4-FFF2-40B4-BE49-F238E27FC236}">
                  <a16:creationId xmlns:a16="http://schemas.microsoft.com/office/drawing/2014/main" id="{256CC9F1-AF6D-4EE4-945C-67C0FBACE7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31807" y="2100367"/>
              <a:ext cx="147668" cy="1476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e 19">
            <a:extLst>
              <a:ext uri="{FF2B5EF4-FFF2-40B4-BE49-F238E27FC236}">
                <a16:creationId xmlns:a16="http://schemas.microsoft.com/office/drawing/2014/main" id="{5BBD0ECA-0DFF-4A51-AC2A-A4192BAAFC8E}"/>
              </a:ext>
            </a:extLst>
          </p:cNvPr>
          <p:cNvGrpSpPr/>
          <p:nvPr>
            <p:custDataLst>
              <p:tags r:id="rId15"/>
            </p:custDataLst>
          </p:nvPr>
        </p:nvGrpSpPr>
        <p:grpSpPr>
          <a:xfrm>
            <a:off x="726023" y="2717306"/>
            <a:ext cx="748229" cy="901989"/>
            <a:chOff x="726023" y="2717306"/>
            <a:chExt cx="748229" cy="901989"/>
          </a:xfrm>
        </p:grpSpPr>
        <p:pic>
          <p:nvPicPr>
            <p:cNvPr id="1040" name="Picture 16" descr="json">
              <a:extLst>
                <a:ext uri="{FF2B5EF4-FFF2-40B4-BE49-F238E27FC236}">
                  <a16:creationId xmlns:a16="http://schemas.microsoft.com/office/drawing/2014/main" id="{2B02CE85-C0EB-4693-B854-B7FA384AE35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5948" y="2717306"/>
              <a:ext cx="493585" cy="4935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late free icon">
              <a:extLst>
                <a:ext uri="{FF2B5EF4-FFF2-40B4-BE49-F238E27FC236}">
                  <a16:creationId xmlns:a16="http://schemas.microsoft.com/office/drawing/2014/main" id="{261D7ADF-E4F4-4F01-B01C-862FACD559E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6023" y="2871066"/>
              <a:ext cx="748229" cy="74822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6" name="Picture 22" descr="Like">
            <a:extLst>
              <a:ext uri="{FF2B5EF4-FFF2-40B4-BE49-F238E27FC236}">
                <a16:creationId xmlns:a16="http://schemas.microsoft.com/office/drawing/2014/main" id="{70523AC6-4570-4848-BEB0-42820FF2F474}"/>
              </a:ext>
            </a:extLst>
          </p:cNvPr>
          <p:cNvPicPr>
            <a:picLocks noChangeAspect="1" noChangeArrowheads="1"/>
          </p:cNvPicPr>
          <p:nvPr>
            <p:custDataLst>
              <p:tags r:id="rId16"/>
            </p:custDataLst>
          </p:nvPr>
        </p:nvPicPr>
        <p:blipFill>
          <a:blip r:embed="rId28">
            <a:extLst>
              <a:ext uri="{28A0092B-C50C-407E-A947-70E740481C1C}">
                <a14:useLocalDpi xmlns:a14="http://schemas.microsoft.com/office/drawing/2010/main" val="0"/>
              </a:ext>
            </a:extLst>
          </a:blip>
          <a:srcRect/>
          <a:stretch>
            <a:fillRect/>
          </a:stretch>
        </p:blipFill>
        <p:spPr bwMode="auto">
          <a:xfrm>
            <a:off x="810479" y="2262618"/>
            <a:ext cx="209077" cy="2090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2" descr="Like">
            <a:extLst>
              <a:ext uri="{FF2B5EF4-FFF2-40B4-BE49-F238E27FC236}">
                <a16:creationId xmlns:a16="http://schemas.microsoft.com/office/drawing/2014/main" id="{C97334D2-2A0E-436B-855B-D73841A723B6}"/>
              </a:ext>
            </a:extLst>
          </p:cNvPr>
          <p:cNvPicPr>
            <a:picLocks noChangeAspect="1" noChangeArrowheads="1"/>
          </p:cNvPicPr>
          <p:nvPr>
            <p:custDataLst>
              <p:tags r:id="rId17"/>
            </p:custDataLst>
          </p:nvPr>
        </p:nvPicPr>
        <p:blipFill>
          <a:blip r:embed="rId28">
            <a:extLst>
              <a:ext uri="{28A0092B-C50C-407E-A947-70E740481C1C}">
                <a14:useLocalDpi xmlns:a14="http://schemas.microsoft.com/office/drawing/2010/main" val="0"/>
              </a:ext>
            </a:extLst>
          </a:blip>
          <a:srcRect/>
          <a:stretch>
            <a:fillRect/>
          </a:stretch>
        </p:blipFill>
        <p:spPr bwMode="auto">
          <a:xfrm>
            <a:off x="1149312" y="2262618"/>
            <a:ext cx="209077" cy="209077"/>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e 51">
            <a:extLst>
              <a:ext uri="{FF2B5EF4-FFF2-40B4-BE49-F238E27FC236}">
                <a16:creationId xmlns:a16="http://schemas.microsoft.com/office/drawing/2014/main" id="{74B0F8A9-B55C-46E8-8A96-A8E741366ADE}"/>
              </a:ext>
            </a:extLst>
          </p:cNvPr>
          <p:cNvGrpSpPr/>
          <p:nvPr>
            <p:custDataLst>
              <p:tags r:id="rId18"/>
            </p:custDataLst>
          </p:nvPr>
        </p:nvGrpSpPr>
        <p:grpSpPr>
          <a:xfrm>
            <a:off x="5677975" y="2026676"/>
            <a:ext cx="1271587" cy="334234"/>
            <a:chOff x="2200275" y="2026676"/>
            <a:chExt cx="1271587" cy="334234"/>
          </a:xfrm>
        </p:grpSpPr>
        <p:cxnSp>
          <p:nvCxnSpPr>
            <p:cNvPr id="53" name="Connecteur droit avec flèche 52">
              <a:extLst>
                <a:ext uri="{FF2B5EF4-FFF2-40B4-BE49-F238E27FC236}">
                  <a16:creationId xmlns:a16="http://schemas.microsoft.com/office/drawing/2014/main" id="{D255DD5E-3B2E-4F9B-8144-1F50F5D00597}"/>
                </a:ext>
              </a:extLst>
            </p:cNvPr>
            <p:cNvCxnSpPr/>
            <p:nvPr/>
          </p:nvCxnSpPr>
          <p:spPr>
            <a:xfrm>
              <a:off x="2200275" y="2360910"/>
              <a:ext cx="12715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4" name="ZoneTexte 53">
              <a:extLst>
                <a:ext uri="{FF2B5EF4-FFF2-40B4-BE49-F238E27FC236}">
                  <a16:creationId xmlns:a16="http://schemas.microsoft.com/office/drawing/2014/main" id="{3E53FFB6-44A7-4688-9CB1-27C62836AABC}"/>
                </a:ext>
              </a:extLst>
            </p:cNvPr>
            <p:cNvSpPr txBox="1"/>
            <p:nvPr/>
          </p:nvSpPr>
          <p:spPr>
            <a:xfrm>
              <a:off x="2305641" y="2026676"/>
              <a:ext cx="1015021" cy="307777"/>
            </a:xfrm>
            <a:prstGeom prst="rect">
              <a:avLst/>
            </a:prstGeom>
            <a:noFill/>
          </p:spPr>
          <p:txBody>
            <a:bodyPr wrap="none" rtlCol="0">
              <a:spAutoFit/>
            </a:bodyPr>
            <a:lstStyle/>
            <a:p>
              <a:r>
                <a:rPr lang="fr-FR" b="1" dirty="0">
                  <a:solidFill>
                    <a:schemeClr val="accent5"/>
                  </a:solidFill>
                  <a:latin typeface="Prompt" panose="00000500000000000000" pitchFamily="2" charset="-34"/>
                  <a:cs typeface="Prompt" panose="00000500000000000000" pitchFamily="2" charset="-34"/>
                </a:rPr>
                <a:t>Requêtes</a:t>
              </a:r>
            </a:p>
          </p:txBody>
        </p:sp>
        <p:pic>
          <p:nvPicPr>
            <p:cNvPr id="55" name="Picture 12">
              <a:extLst>
                <a:ext uri="{FF2B5EF4-FFF2-40B4-BE49-F238E27FC236}">
                  <a16:creationId xmlns:a16="http://schemas.microsoft.com/office/drawing/2014/main" id="{D4A56F36-EB85-4748-ACCB-5A80594EA6F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31807" y="2100367"/>
              <a:ext cx="147668" cy="1476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188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34"/>
                                        </p:tgtEl>
                                        <p:attrNameLst>
                                          <p:attrName>r</p:attrName>
                                        </p:attrNameLst>
                                      </p:cBhvr>
                                    </p:animRot>
                                    <p:animRot by="-240000">
                                      <p:cBhvr>
                                        <p:cTn id="7" dur="200" fill="hold">
                                          <p:stCondLst>
                                            <p:cond delay="200"/>
                                          </p:stCondLst>
                                        </p:cTn>
                                        <p:tgtEl>
                                          <p:spTgt spid="1034"/>
                                        </p:tgtEl>
                                        <p:attrNameLst>
                                          <p:attrName>r</p:attrName>
                                        </p:attrNameLst>
                                      </p:cBhvr>
                                    </p:animRot>
                                    <p:animRot by="240000">
                                      <p:cBhvr>
                                        <p:cTn id="8" dur="200" fill="hold">
                                          <p:stCondLst>
                                            <p:cond delay="400"/>
                                          </p:stCondLst>
                                        </p:cTn>
                                        <p:tgtEl>
                                          <p:spTgt spid="1034"/>
                                        </p:tgtEl>
                                        <p:attrNameLst>
                                          <p:attrName>r</p:attrName>
                                        </p:attrNameLst>
                                      </p:cBhvr>
                                    </p:animRot>
                                    <p:animRot by="-240000">
                                      <p:cBhvr>
                                        <p:cTn id="9" dur="200" fill="hold">
                                          <p:stCondLst>
                                            <p:cond delay="600"/>
                                          </p:stCondLst>
                                        </p:cTn>
                                        <p:tgtEl>
                                          <p:spTgt spid="1034"/>
                                        </p:tgtEl>
                                        <p:attrNameLst>
                                          <p:attrName>r</p:attrName>
                                        </p:attrNameLst>
                                      </p:cBhvr>
                                    </p:animRot>
                                    <p:animRot by="120000">
                                      <p:cBhvr>
                                        <p:cTn id="10" dur="200" fill="hold">
                                          <p:stCondLst>
                                            <p:cond delay="800"/>
                                          </p:stCondLst>
                                        </p:cTn>
                                        <p:tgtEl>
                                          <p:spTgt spid="103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wipe(left)">
                                      <p:cBhvr>
                                        <p:cTn id="19" dur="500"/>
                                        <p:tgtEl>
                                          <p:spTgt spid="10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wipe(left)">
                                      <p:cBhvr>
                                        <p:cTn id="31" dur="500"/>
                                        <p:tgtEl>
                                          <p:spTgt spid="103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par>
                          <p:cTn id="35" fill="hold">
                            <p:stCondLst>
                              <p:cond delay="1000"/>
                            </p:stCondLst>
                            <p:childTnLst>
                              <p:par>
                                <p:cTn id="36" presetID="32" presetClass="emph" presetSubtype="0" fill="hold" nodeType="afterEffect">
                                  <p:stCondLst>
                                    <p:cond delay="0"/>
                                  </p:stCondLst>
                                  <p:childTnLst>
                                    <p:animRot by="120000">
                                      <p:cBhvr>
                                        <p:cTn id="37" dur="100" fill="hold">
                                          <p:stCondLst>
                                            <p:cond delay="0"/>
                                          </p:stCondLst>
                                        </p:cTn>
                                        <p:tgtEl>
                                          <p:spTgt spid="1032"/>
                                        </p:tgtEl>
                                        <p:attrNameLst>
                                          <p:attrName>r</p:attrName>
                                        </p:attrNameLst>
                                      </p:cBhvr>
                                    </p:animRot>
                                    <p:animRot by="-240000">
                                      <p:cBhvr>
                                        <p:cTn id="38" dur="200" fill="hold">
                                          <p:stCondLst>
                                            <p:cond delay="200"/>
                                          </p:stCondLst>
                                        </p:cTn>
                                        <p:tgtEl>
                                          <p:spTgt spid="1032"/>
                                        </p:tgtEl>
                                        <p:attrNameLst>
                                          <p:attrName>r</p:attrName>
                                        </p:attrNameLst>
                                      </p:cBhvr>
                                    </p:animRot>
                                    <p:animRot by="240000">
                                      <p:cBhvr>
                                        <p:cTn id="39" dur="200" fill="hold">
                                          <p:stCondLst>
                                            <p:cond delay="400"/>
                                          </p:stCondLst>
                                        </p:cTn>
                                        <p:tgtEl>
                                          <p:spTgt spid="1032"/>
                                        </p:tgtEl>
                                        <p:attrNameLst>
                                          <p:attrName>r</p:attrName>
                                        </p:attrNameLst>
                                      </p:cBhvr>
                                    </p:animRot>
                                    <p:animRot by="-240000">
                                      <p:cBhvr>
                                        <p:cTn id="40" dur="200" fill="hold">
                                          <p:stCondLst>
                                            <p:cond delay="600"/>
                                          </p:stCondLst>
                                        </p:cTn>
                                        <p:tgtEl>
                                          <p:spTgt spid="1032"/>
                                        </p:tgtEl>
                                        <p:attrNameLst>
                                          <p:attrName>r</p:attrName>
                                        </p:attrNameLst>
                                      </p:cBhvr>
                                    </p:animRot>
                                    <p:animRot by="120000">
                                      <p:cBhvr>
                                        <p:cTn id="41" dur="200" fill="hold">
                                          <p:stCondLst>
                                            <p:cond delay="800"/>
                                          </p:stCondLst>
                                        </p:cTn>
                                        <p:tgtEl>
                                          <p:spTgt spid="103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right)">
                                      <p:cBhvr>
                                        <p:cTn id="46" dur="500"/>
                                        <p:tgtEl>
                                          <p:spTgt spid="16"/>
                                        </p:tgtEl>
                                      </p:cBhvr>
                                    </p:animEffect>
                                  </p:childTnLst>
                                </p:cTn>
                              </p:par>
                            </p:childTnLst>
                          </p:cTn>
                        </p:par>
                        <p:par>
                          <p:cTn id="47" fill="hold">
                            <p:stCondLst>
                              <p:cond delay="500"/>
                            </p:stCondLst>
                            <p:childTnLst>
                              <p:par>
                                <p:cTn id="48" presetID="32" presetClass="emph" presetSubtype="0" fill="hold" nodeType="afterEffect">
                                  <p:stCondLst>
                                    <p:cond delay="0"/>
                                  </p:stCondLst>
                                  <p:childTnLst>
                                    <p:animRot by="120000">
                                      <p:cBhvr>
                                        <p:cTn id="49" dur="100" fill="hold">
                                          <p:stCondLst>
                                            <p:cond delay="0"/>
                                          </p:stCondLst>
                                        </p:cTn>
                                        <p:tgtEl>
                                          <p:spTgt spid="1030"/>
                                        </p:tgtEl>
                                        <p:attrNameLst>
                                          <p:attrName>r</p:attrName>
                                        </p:attrNameLst>
                                      </p:cBhvr>
                                    </p:animRot>
                                    <p:animRot by="-240000">
                                      <p:cBhvr>
                                        <p:cTn id="50" dur="200" fill="hold">
                                          <p:stCondLst>
                                            <p:cond delay="200"/>
                                          </p:stCondLst>
                                        </p:cTn>
                                        <p:tgtEl>
                                          <p:spTgt spid="1030"/>
                                        </p:tgtEl>
                                        <p:attrNameLst>
                                          <p:attrName>r</p:attrName>
                                        </p:attrNameLst>
                                      </p:cBhvr>
                                    </p:animRot>
                                    <p:animRot by="240000">
                                      <p:cBhvr>
                                        <p:cTn id="51" dur="200" fill="hold">
                                          <p:stCondLst>
                                            <p:cond delay="400"/>
                                          </p:stCondLst>
                                        </p:cTn>
                                        <p:tgtEl>
                                          <p:spTgt spid="1030"/>
                                        </p:tgtEl>
                                        <p:attrNameLst>
                                          <p:attrName>r</p:attrName>
                                        </p:attrNameLst>
                                      </p:cBhvr>
                                    </p:animRot>
                                    <p:animRot by="-240000">
                                      <p:cBhvr>
                                        <p:cTn id="52" dur="200" fill="hold">
                                          <p:stCondLst>
                                            <p:cond delay="600"/>
                                          </p:stCondLst>
                                        </p:cTn>
                                        <p:tgtEl>
                                          <p:spTgt spid="1030"/>
                                        </p:tgtEl>
                                        <p:attrNameLst>
                                          <p:attrName>r</p:attrName>
                                        </p:attrNameLst>
                                      </p:cBhvr>
                                    </p:animRot>
                                    <p:animRot by="120000">
                                      <p:cBhvr>
                                        <p:cTn id="53" dur="200" fill="hold">
                                          <p:stCondLst>
                                            <p:cond delay="800"/>
                                          </p:stCondLst>
                                        </p:cTn>
                                        <p:tgtEl>
                                          <p:spTgt spid="1030"/>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1034"/>
                                        </p:tgtEl>
                                      </p:cBhvr>
                                    </p:animEffect>
                                    <p:set>
                                      <p:cBhvr>
                                        <p:cTn id="62" dur="1" fill="hold">
                                          <p:stCondLst>
                                            <p:cond delay="499"/>
                                          </p:stCondLst>
                                        </p:cTn>
                                        <p:tgtEl>
                                          <p:spTgt spid="1034"/>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par>
                          <p:cTn id="66" fill="hold">
                            <p:stCondLst>
                              <p:cond delay="1000"/>
                            </p:stCondLst>
                            <p:childTnLst>
                              <p:par>
                                <p:cTn id="67" presetID="32" presetClass="emph" presetSubtype="0" fill="hold" nodeType="afterEffect">
                                  <p:stCondLst>
                                    <p:cond delay="0"/>
                                  </p:stCondLst>
                                  <p:childTnLst>
                                    <p:animRot by="120000">
                                      <p:cBhvr>
                                        <p:cTn id="68" dur="100" fill="hold">
                                          <p:stCondLst>
                                            <p:cond delay="0"/>
                                          </p:stCondLst>
                                        </p:cTn>
                                        <p:tgtEl>
                                          <p:spTgt spid="20"/>
                                        </p:tgtEl>
                                        <p:attrNameLst>
                                          <p:attrName>r</p:attrName>
                                        </p:attrNameLst>
                                      </p:cBhvr>
                                    </p:animRot>
                                    <p:animRot by="-240000">
                                      <p:cBhvr>
                                        <p:cTn id="69" dur="200" fill="hold">
                                          <p:stCondLst>
                                            <p:cond delay="200"/>
                                          </p:stCondLst>
                                        </p:cTn>
                                        <p:tgtEl>
                                          <p:spTgt spid="20"/>
                                        </p:tgtEl>
                                        <p:attrNameLst>
                                          <p:attrName>r</p:attrName>
                                        </p:attrNameLst>
                                      </p:cBhvr>
                                    </p:animRot>
                                    <p:animRot by="240000">
                                      <p:cBhvr>
                                        <p:cTn id="70" dur="200" fill="hold">
                                          <p:stCondLst>
                                            <p:cond delay="400"/>
                                          </p:stCondLst>
                                        </p:cTn>
                                        <p:tgtEl>
                                          <p:spTgt spid="20"/>
                                        </p:tgtEl>
                                        <p:attrNameLst>
                                          <p:attrName>r</p:attrName>
                                        </p:attrNameLst>
                                      </p:cBhvr>
                                    </p:animRot>
                                    <p:animRot by="-240000">
                                      <p:cBhvr>
                                        <p:cTn id="71" dur="200" fill="hold">
                                          <p:stCondLst>
                                            <p:cond delay="600"/>
                                          </p:stCondLst>
                                        </p:cTn>
                                        <p:tgtEl>
                                          <p:spTgt spid="20"/>
                                        </p:tgtEl>
                                        <p:attrNameLst>
                                          <p:attrName>r</p:attrName>
                                        </p:attrNameLst>
                                      </p:cBhvr>
                                    </p:animRot>
                                    <p:animRot by="120000">
                                      <p:cBhvr>
                                        <p:cTn id="72" dur="200" fill="hold">
                                          <p:stCondLst>
                                            <p:cond delay="800"/>
                                          </p:stCondLst>
                                        </p:cTn>
                                        <p:tgtEl>
                                          <p:spTgt spid="20"/>
                                        </p:tgtEl>
                                        <p:attrNameLst>
                                          <p:attrName>r</p:attrName>
                                        </p:attrNameLst>
                                      </p:cBhvr>
                                    </p:animRot>
                                  </p:childTnLst>
                                </p:cTn>
                              </p:par>
                              <p:par>
                                <p:cTn id="73" presetID="1"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grpSp>
        <p:nvGrpSpPr>
          <p:cNvPr id="7" name="Groupe 6">
            <a:extLst>
              <a:ext uri="{FF2B5EF4-FFF2-40B4-BE49-F238E27FC236}">
                <a16:creationId xmlns:a16="http://schemas.microsoft.com/office/drawing/2014/main" id="{B80A7BA9-4672-474F-9088-B2C104623575}"/>
              </a:ext>
            </a:extLst>
          </p:cNvPr>
          <p:cNvGrpSpPr/>
          <p:nvPr>
            <p:custDataLst>
              <p:tags r:id="rId5"/>
            </p:custDataLst>
          </p:nvPr>
        </p:nvGrpSpPr>
        <p:grpSpPr>
          <a:xfrm>
            <a:off x="309284" y="1726829"/>
            <a:ext cx="2978197" cy="2429318"/>
            <a:chOff x="782812" y="1924216"/>
            <a:chExt cx="2978197" cy="2429318"/>
          </a:xfrm>
          <a:effectLst>
            <a:outerShdw blurRad="63500" sx="102000" sy="102000" algn="ctr" rotWithShape="0">
              <a:prstClr val="black">
                <a:alpha val="40000"/>
              </a:prstClr>
            </a:outerShdw>
          </a:effectLst>
        </p:grpSpPr>
        <p:pic>
          <p:nvPicPr>
            <p:cNvPr id="3" name="Image 2">
              <a:extLst>
                <a:ext uri="{FF2B5EF4-FFF2-40B4-BE49-F238E27FC236}">
                  <a16:creationId xmlns:a16="http://schemas.microsoft.com/office/drawing/2014/main" id="{51D61FA8-36E8-4B57-AB5C-ED93B0D7D28B}"/>
                </a:ext>
              </a:extLst>
            </p:cNvPr>
            <p:cNvPicPr>
              <a:picLocks noChangeAspect="1"/>
            </p:cNvPicPr>
            <p:nvPr/>
          </p:nvPicPr>
          <p:blipFill>
            <a:blip r:embed="rId16"/>
            <a:stretch>
              <a:fillRect/>
            </a:stretch>
          </p:blipFill>
          <p:spPr>
            <a:xfrm>
              <a:off x="782812" y="1924216"/>
              <a:ext cx="2925044" cy="2429318"/>
            </a:xfrm>
            <a:prstGeom prst="rect">
              <a:avLst/>
            </a:prstGeom>
          </p:spPr>
        </p:pic>
        <p:pic>
          <p:nvPicPr>
            <p:cNvPr id="13" name="Picture 10" descr="Restaurant menu free icon">
              <a:extLst>
                <a:ext uri="{FF2B5EF4-FFF2-40B4-BE49-F238E27FC236}">
                  <a16:creationId xmlns:a16="http://schemas.microsoft.com/office/drawing/2014/main" id="{56E9DA3E-857E-4210-BE21-C52E54A6F4D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67424" y="3859949"/>
              <a:ext cx="493585" cy="493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e 20">
            <a:extLst>
              <a:ext uri="{FF2B5EF4-FFF2-40B4-BE49-F238E27FC236}">
                <a16:creationId xmlns:a16="http://schemas.microsoft.com/office/drawing/2014/main" id="{9ACEB3BF-9DBE-4DC2-B941-8A9ABED263A7}"/>
              </a:ext>
            </a:extLst>
          </p:cNvPr>
          <p:cNvGrpSpPr/>
          <p:nvPr>
            <p:custDataLst>
              <p:tags r:id="rId6"/>
            </p:custDataLst>
          </p:nvPr>
        </p:nvGrpSpPr>
        <p:grpSpPr>
          <a:xfrm>
            <a:off x="3612659" y="2774371"/>
            <a:ext cx="1271587" cy="334234"/>
            <a:chOff x="2200275" y="2026676"/>
            <a:chExt cx="1271587" cy="334234"/>
          </a:xfrm>
        </p:grpSpPr>
        <p:cxnSp>
          <p:nvCxnSpPr>
            <p:cNvPr id="22" name="Connecteur droit avec flèche 21">
              <a:extLst>
                <a:ext uri="{FF2B5EF4-FFF2-40B4-BE49-F238E27FC236}">
                  <a16:creationId xmlns:a16="http://schemas.microsoft.com/office/drawing/2014/main" id="{9C8FB6A8-07DD-4096-A8EA-D78A770BE8C0}"/>
                </a:ext>
              </a:extLst>
            </p:cNvPr>
            <p:cNvCxnSpPr/>
            <p:nvPr/>
          </p:nvCxnSpPr>
          <p:spPr>
            <a:xfrm>
              <a:off x="2200275" y="2360910"/>
              <a:ext cx="12715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ZoneTexte 22">
              <a:extLst>
                <a:ext uri="{FF2B5EF4-FFF2-40B4-BE49-F238E27FC236}">
                  <a16:creationId xmlns:a16="http://schemas.microsoft.com/office/drawing/2014/main" id="{78E903C7-9EB7-460B-A77F-4F6A249D2F5F}"/>
                </a:ext>
              </a:extLst>
            </p:cNvPr>
            <p:cNvSpPr txBox="1"/>
            <p:nvPr/>
          </p:nvSpPr>
          <p:spPr>
            <a:xfrm>
              <a:off x="2305641" y="2026676"/>
              <a:ext cx="1015021" cy="307777"/>
            </a:xfrm>
            <a:prstGeom prst="rect">
              <a:avLst/>
            </a:prstGeom>
            <a:noFill/>
          </p:spPr>
          <p:txBody>
            <a:bodyPr wrap="none" rtlCol="0">
              <a:spAutoFit/>
            </a:bodyPr>
            <a:lstStyle/>
            <a:p>
              <a:r>
                <a:rPr lang="fr-FR" b="1" dirty="0">
                  <a:solidFill>
                    <a:schemeClr val="accent5"/>
                  </a:solidFill>
                  <a:latin typeface="Prompt" panose="00000500000000000000" pitchFamily="2" charset="-34"/>
                  <a:cs typeface="Prompt" panose="00000500000000000000" pitchFamily="2" charset="-34"/>
                </a:rPr>
                <a:t>Requêtes</a:t>
              </a:r>
            </a:p>
          </p:txBody>
        </p:sp>
        <p:pic>
          <p:nvPicPr>
            <p:cNvPr id="24" name="Picture 12">
              <a:extLst>
                <a:ext uri="{FF2B5EF4-FFF2-40B4-BE49-F238E27FC236}">
                  <a16:creationId xmlns:a16="http://schemas.microsoft.com/office/drawing/2014/main" id="{EC2B9F9D-770F-48F5-9512-7754B4E6735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31807" y="2100367"/>
              <a:ext cx="147668" cy="147668"/>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Image 26">
            <a:extLst>
              <a:ext uri="{FF2B5EF4-FFF2-40B4-BE49-F238E27FC236}">
                <a16:creationId xmlns:a16="http://schemas.microsoft.com/office/drawing/2014/main" id="{D2ABB277-749F-4E06-9B57-B367A7A7D49B}"/>
              </a:ext>
            </a:extLst>
          </p:cNvPr>
          <p:cNvPicPr>
            <a:picLocks noChangeAspect="1"/>
          </p:cNvPicPr>
          <p:nvPr>
            <p:custDataLst>
              <p:tags r:id="rId7"/>
            </p:custDataLst>
          </p:nvPr>
        </p:nvPicPr>
        <p:blipFill>
          <a:blip r:embed="rId19"/>
          <a:stretch>
            <a:fillRect/>
          </a:stretch>
        </p:blipFill>
        <p:spPr>
          <a:xfrm>
            <a:off x="4740298" y="1528082"/>
            <a:ext cx="4531756" cy="2826812"/>
          </a:xfrm>
          <a:prstGeom prst="rect">
            <a:avLst/>
          </a:prstGeom>
        </p:spPr>
      </p:pic>
      <p:sp>
        <p:nvSpPr>
          <p:cNvPr id="28" name="Rectangle 27">
            <a:extLst>
              <a:ext uri="{FF2B5EF4-FFF2-40B4-BE49-F238E27FC236}">
                <a16:creationId xmlns:a16="http://schemas.microsoft.com/office/drawing/2014/main" id="{3018501B-C477-4B4A-9991-CAFD3CCB66F5}"/>
              </a:ext>
            </a:extLst>
          </p:cNvPr>
          <p:cNvSpPr/>
          <p:nvPr>
            <p:custDataLst>
              <p:tags r:id="rId8"/>
            </p:custDataLst>
          </p:nvPr>
        </p:nvSpPr>
        <p:spPr>
          <a:xfrm>
            <a:off x="5224007" y="2301903"/>
            <a:ext cx="3538330" cy="47246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2584FD77-1341-43CD-B2C6-F911158F5EE4}"/>
              </a:ext>
            </a:extLst>
          </p:cNvPr>
          <p:cNvSpPr/>
          <p:nvPr>
            <p:custDataLst>
              <p:tags r:id="rId9"/>
            </p:custDataLst>
          </p:nvPr>
        </p:nvSpPr>
        <p:spPr>
          <a:xfrm>
            <a:off x="381663" y="2250219"/>
            <a:ext cx="1570382" cy="32153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cxnSp>
        <p:nvCxnSpPr>
          <p:cNvPr id="33" name="Connecteur droit 32">
            <a:extLst>
              <a:ext uri="{FF2B5EF4-FFF2-40B4-BE49-F238E27FC236}">
                <a16:creationId xmlns:a16="http://schemas.microsoft.com/office/drawing/2014/main" id="{7EF20192-7FAF-4733-B70E-B19F6D0976ED}"/>
              </a:ext>
            </a:extLst>
          </p:cNvPr>
          <p:cNvCxnSpPr>
            <a:stCxn id="29" idx="3"/>
            <a:endCxn id="28" idx="1"/>
          </p:cNvCxnSpPr>
          <p:nvPr>
            <p:custDataLst>
              <p:tags r:id="rId10"/>
            </p:custDataLst>
          </p:nvPr>
        </p:nvCxnSpPr>
        <p:spPr>
          <a:xfrm>
            <a:off x="1952045" y="2410985"/>
            <a:ext cx="3271962" cy="127152"/>
          </a:xfrm>
          <a:prstGeom prst="line">
            <a:avLst/>
          </a:prstGeom>
        </p:spPr>
        <p:style>
          <a:lnRef idx="1">
            <a:schemeClr val="accent2"/>
          </a:lnRef>
          <a:fillRef idx="0">
            <a:schemeClr val="accent2"/>
          </a:fillRef>
          <a:effectRef idx="0">
            <a:schemeClr val="accent2"/>
          </a:effectRef>
          <a:fontRef idx="minor">
            <a:schemeClr val="tx1"/>
          </a:fontRef>
        </p:style>
      </p:cxnSp>
      <p:sp>
        <p:nvSpPr>
          <p:cNvPr id="38" name="Rectangle : coins arrondis 37">
            <a:extLst>
              <a:ext uri="{FF2B5EF4-FFF2-40B4-BE49-F238E27FC236}">
                <a16:creationId xmlns:a16="http://schemas.microsoft.com/office/drawing/2014/main" id="{57CE1318-609D-4221-B306-BD535B2640D3}"/>
              </a:ext>
            </a:extLst>
          </p:cNvPr>
          <p:cNvSpPr/>
          <p:nvPr>
            <p:custDataLst>
              <p:tags r:id="rId11"/>
            </p:custDataLst>
          </p:nvPr>
        </p:nvSpPr>
        <p:spPr>
          <a:xfrm>
            <a:off x="376988" y="2856947"/>
            <a:ext cx="336237" cy="123002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cxnSp>
        <p:nvCxnSpPr>
          <p:cNvPr id="39" name="Connecteur droit 38">
            <a:extLst>
              <a:ext uri="{FF2B5EF4-FFF2-40B4-BE49-F238E27FC236}">
                <a16:creationId xmlns:a16="http://schemas.microsoft.com/office/drawing/2014/main" id="{A9FEC113-5222-42B8-88CA-5D2D5EBB737C}"/>
              </a:ext>
            </a:extLst>
          </p:cNvPr>
          <p:cNvCxnSpPr>
            <a:cxnSpLocks/>
            <a:stCxn id="38" idx="3"/>
            <a:endCxn id="40" idx="1"/>
          </p:cNvCxnSpPr>
          <p:nvPr>
            <p:custDataLst>
              <p:tags r:id="rId12"/>
            </p:custDataLst>
          </p:nvPr>
        </p:nvCxnSpPr>
        <p:spPr>
          <a:xfrm flipV="1">
            <a:off x="713225" y="3421260"/>
            <a:ext cx="4785184" cy="50699"/>
          </a:xfrm>
          <a:prstGeom prst="line">
            <a:avLst/>
          </a:prstGeom>
        </p:spPr>
        <p:style>
          <a:lnRef idx="1">
            <a:schemeClr val="accent2"/>
          </a:lnRef>
          <a:fillRef idx="0">
            <a:schemeClr val="accent2"/>
          </a:fillRef>
          <a:effectRef idx="0">
            <a:schemeClr val="accent2"/>
          </a:effectRef>
          <a:fontRef idx="minor">
            <a:schemeClr val="tx1"/>
          </a:fontRef>
        </p:style>
      </p:cxnSp>
      <p:sp>
        <p:nvSpPr>
          <p:cNvPr id="40" name="Rectangle 39">
            <a:extLst>
              <a:ext uri="{FF2B5EF4-FFF2-40B4-BE49-F238E27FC236}">
                <a16:creationId xmlns:a16="http://schemas.microsoft.com/office/drawing/2014/main" id="{4D4D4D2F-760D-48B3-9848-DDA630223EB8}"/>
              </a:ext>
            </a:extLst>
          </p:cNvPr>
          <p:cNvSpPr/>
          <p:nvPr>
            <p:custDataLst>
              <p:tags r:id="rId13"/>
            </p:custDataLst>
          </p:nvPr>
        </p:nvSpPr>
        <p:spPr>
          <a:xfrm>
            <a:off x="5498409" y="2982184"/>
            <a:ext cx="1693546" cy="8781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7355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7"/>
                                        </p:tgtEl>
                                        <p:attrNameLst>
                                          <p:attrName>r</p:attrName>
                                        </p:attrNameLst>
                                      </p:cBhvr>
                                    </p:animRot>
                                    <p:animRot by="-240000">
                                      <p:cBhvr>
                                        <p:cTn id="15" dur="200" fill="hold">
                                          <p:stCondLst>
                                            <p:cond delay="200"/>
                                          </p:stCondLst>
                                        </p:cTn>
                                        <p:tgtEl>
                                          <p:spTgt spid="27"/>
                                        </p:tgtEl>
                                        <p:attrNameLst>
                                          <p:attrName>r</p:attrName>
                                        </p:attrNameLst>
                                      </p:cBhvr>
                                    </p:animRot>
                                    <p:animRot by="240000">
                                      <p:cBhvr>
                                        <p:cTn id="16" dur="200" fill="hold">
                                          <p:stCondLst>
                                            <p:cond delay="400"/>
                                          </p:stCondLst>
                                        </p:cTn>
                                        <p:tgtEl>
                                          <p:spTgt spid="27"/>
                                        </p:tgtEl>
                                        <p:attrNameLst>
                                          <p:attrName>r</p:attrName>
                                        </p:attrNameLst>
                                      </p:cBhvr>
                                    </p:animRot>
                                    <p:animRot by="-240000">
                                      <p:cBhvr>
                                        <p:cTn id="17" dur="200" fill="hold">
                                          <p:stCondLst>
                                            <p:cond delay="600"/>
                                          </p:stCondLst>
                                        </p:cTn>
                                        <p:tgtEl>
                                          <p:spTgt spid="27"/>
                                        </p:tgtEl>
                                        <p:attrNameLst>
                                          <p:attrName>r</p:attrName>
                                        </p:attrNameLst>
                                      </p:cBhvr>
                                    </p:animRot>
                                    <p:animRot by="120000">
                                      <p:cBhvr>
                                        <p:cTn id="18" dur="200" fill="hold">
                                          <p:stCondLst>
                                            <p:cond delay="800"/>
                                          </p:stCondLst>
                                        </p:cTn>
                                        <p:tgtEl>
                                          <p:spTgt spid="2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randombar(horizontal)">
                                      <p:cBhvr>
                                        <p:cTn id="23" dur="500"/>
                                        <p:tgtEl>
                                          <p:spTgt spid="3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randombar(horizontal)">
                                      <p:cBhvr>
                                        <p:cTn id="26" dur="500"/>
                                        <p:tgtEl>
                                          <p:spTgt spid="2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randombar(horizontal)">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randombar(horizontal)">
                                      <p:cBhvr>
                                        <p:cTn id="34" dur="500"/>
                                        <p:tgtEl>
                                          <p:spTgt spid="3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randombar(horizontal)">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8"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6" name="Image 5">
            <a:extLst>
              <a:ext uri="{FF2B5EF4-FFF2-40B4-BE49-F238E27FC236}">
                <a16:creationId xmlns:a16="http://schemas.microsoft.com/office/drawing/2014/main" id="{3DCCDEC7-92E3-43BC-83E6-D9DB3EB27A0C}"/>
              </a:ext>
            </a:extLst>
          </p:cNvPr>
          <p:cNvPicPr>
            <a:picLocks noChangeAspect="1"/>
          </p:cNvPicPr>
          <p:nvPr>
            <p:custDataLst>
              <p:tags r:id="rId5"/>
            </p:custDataLst>
          </p:nvPr>
        </p:nvPicPr>
        <p:blipFill>
          <a:blip r:embed="rId10"/>
          <a:stretch>
            <a:fillRect/>
          </a:stretch>
        </p:blipFill>
        <p:spPr>
          <a:xfrm>
            <a:off x="3635664" y="407718"/>
            <a:ext cx="4909705" cy="5143500"/>
          </a:xfrm>
          <a:prstGeom prst="rect">
            <a:avLst/>
          </a:prstGeom>
        </p:spPr>
      </p:pic>
      <p:pic>
        <p:nvPicPr>
          <p:cNvPr id="3074" name="Picture 2" descr="Json file">
            <a:extLst>
              <a:ext uri="{FF2B5EF4-FFF2-40B4-BE49-F238E27FC236}">
                <a16:creationId xmlns:a16="http://schemas.microsoft.com/office/drawing/2014/main" id="{DB93CD98-6D19-4C24-866E-734443B21F20}"/>
              </a:ext>
            </a:extLst>
          </p:cNvPr>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598632" y="1760268"/>
            <a:ext cx="2438400" cy="2438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avec flèche 8">
            <a:extLst>
              <a:ext uri="{FF2B5EF4-FFF2-40B4-BE49-F238E27FC236}">
                <a16:creationId xmlns:a16="http://schemas.microsoft.com/office/drawing/2014/main" id="{40187A9D-7B40-4A92-BCE0-8A72A471CF91}"/>
              </a:ext>
            </a:extLst>
          </p:cNvPr>
          <p:cNvCxnSpPr>
            <a:stCxn id="3074" idx="3"/>
            <a:endCxn id="6" idx="1"/>
          </p:cNvCxnSpPr>
          <p:nvPr>
            <p:custDataLst>
              <p:tags r:id="rId7"/>
            </p:custDataLst>
          </p:nvPr>
        </p:nvCxnSpPr>
        <p:spPr>
          <a:xfrm>
            <a:off x="3037032" y="2979468"/>
            <a:ext cx="59863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87769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4098" name="Picture 2">
            <a:extLst>
              <a:ext uri="{FF2B5EF4-FFF2-40B4-BE49-F238E27FC236}">
                <a16:creationId xmlns:a16="http://schemas.microsoft.com/office/drawing/2014/main" id="{BE9D7832-6169-4ED4-83A4-1D5B27F8AD4B}"/>
              </a:ext>
            </a:extLst>
          </p:cNvPr>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2404506" y="3139826"/>
            <a:ext cx="4762500" cy="866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B4EC8ED-3145-4602-9C9C-F286F7BF33B2}"/>
              </a:ext>
            </a:extLst>
          </p:cNvPr>
          <p:cNvPicPr>
            <a:picLocks noChangeAspect="1" noChangeArrowheads="1"/>
          </p:cNvPicPr>
          <p:nvPr>
            <p:custDataLst>
              <p:tags r:id="rId6"/>
            </p:custDataLst>
          </p:nvPr>
        </p:nvPicPr>
        <p:blipFill>
          <a:blip r:embed="rId10">
            <a:extLst>
              <a:ext uri="{28A0092B-C50C-407E-A947-70E740481C1C}">
                <a14:useLocalDpi xmlns:a14="http://schemas.microsoft.com/office/drawing/2010/main" val="0"/>
              </a:ext>
            </a:extLst>
          </a:blip>
          <a:srcRect/>
          <a:stretch>
            <a:fillRect/>
          </a:stretch>
        </p:blipFill>
        <p:spPr bwMode="auto">
          <a:xfrm>
            <a:off x="2404506" y="1972745"/>
            <a:ext cx="476250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0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5122" name="Picture 2" descr="File free icon">
            <a:extLst>
              <a:ext uri="{FF2B5EF4-FFF2-40B4-BE49-F238E27FC236}">
                <a16:creationId xmlns:a16="http://schemas.microsoft.com/office/drawing/2014/main" id="{DFEFBDDD-B54C-41D2-90FD-D5C26E9CB393}"/>
              </a:ext>
            </a:extLst>
          </p:cNvPr>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3861447" y="1386374"/>
            <a:ext cx="1421106" cy="142110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6FDD8A86-A2E4-406C-B5A6-41D8DBD67AD2}"/>
              </a:ext>
            </a:extLst>
          </p:cNvPr>
          <p:cNvPicPr>
            <a:picLocks noChangeAspect="1"/>
          </p:cNvPicPr>
          <p:nvPr>
            <p:custDataLst>
              <p:tags r:id="rId6"/>
            </p:custDataLst>
          </p:nvPr>
        </p:nvPicPr>
        <p:blipFill>
          <a:blip r:embed="rId12"/>
          <a:stretch>
            <a:fillRect/>
          </a:stretch>
        </p:blipFill>
        <p:spPr>
          <a:xfrm>
            <a:off x="447304" y="3572388"/>
            <a:ext cx="8249392" cy="1427669"/>
          </a:xfrm>
          <a:prstGeom prst="rect">
            <a:avLst/>
          </a:prstGeom>
        </p:spPr>
      </p:pic>
      <p:sp>
        <p:nvSpPr>
          <p:cNvPr id="4" name="ZoneTexte 3">
            <a:extLst>
              <a:ext uri="{FF2B5EF4-FFF2-40B4-BE49-F238E27FC236}">
                <a16:creationId xmlns:a16="http://schemas.microsoft.com/office/drawing/2014/main" id="{C69C9F4E-6437-453B-8244-88478788B60D}"/>
              </a:ext>
            </a:extLst>
          </p:cNvPr>
          <p:cNvSpPr txBox="1"/>
          <p:nvPr>
            <p:custDataLst>
              <p:tags r:id="rId7"/>
            </p:custDataLst>
          </p:nvPr>
        </p:nvSpPr>
        <p:spPr>
          <a:xfrm>
            <a:off x="3681325" y="2850078"/>
            <a:ext cx="1781299" cy="307777"/>
          </a:xfrm>
          <a:prstGeom prst="rect">
            <a:avLst/>
          </a:prstGeom>
          <a:noFill/>
        </p:spPr>
        <p:txBody>
          <a:bodyPr wrap="square" rtlCol="0">
            <a:spAutoFit/>
          </a:bodyPr>
          <a:lstStyle/>
          <a:p>
            <a:pPr algn="ctr"/>
            <a:r>
              <a:rPr lang="fr-FR" b="1" dirty="0">
                <a:latin typeface="Comfortaa" pitchFamily="2" charset="0"/>
              </a:rPr>
              <a:t>6079 avis</a:t>
            </a:r>
          </a:p>
        </p:txBody>
      </p:sp>
      <p:cxnSp>
        <p:nvCxnSpPr>
          <p:cNvPr id="6" name="Connecteur droit avec flèche 5">
            <a:extLst>
              <a:ext uri="{FF2B5EF4-FFF2-40B4-BE49-F238E27FC236}">
                <a16:creationId xmlns:a16="http://schemas.microsoft.com/office/drawing/2014/main" id="{787AB2E7-74D8-4C70-B15B-E9D78FEA83C7}"/>
              </a:ext>
            </a:extLst>
          </p:cNvPr>
          <p:cNvCxnSpPr>
            <a:stCxn id="4" idx="2"/>
            <a:endCxn id="3" idx="0"/>
          </p:cNvCxnSpPr>
          <p:nvPr>
            <p:custDataLst>
              <p:tags r:id="rId8"/>
            </p:custDataLst>
          </p:nvPr>
        </p:nvCxnSpPr>
        <p:spPr>
          <a:xfrm>
            <a:off x="4571975" y="3157855"/>
            <a:ext cx="25" cy="4145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541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7000" b="-17000"/>
          </a:stretch>
        </a:blipFill>
        <a:effectLst/>
      </p:bgPr>
    </p:bg>
    <p:spTree>
      <p:nvGrpSpPr>
        <p:cNvPr id="1" name="Shape 500"/>
        <p:cNvGrpSpPr/>
        <p:nvPr/>
      </p:nvGrpSpPr>
      <p:grpSpPr>
        <a:xfrm>
          <a:off x="0" y="0"/>
          <a:ext cx="0" cy="0"/>
          <a:chOff x="0" y="0"/>
          <a:chExt cx="0" cy="0"/>
        </a:xfrm>
      </p:grpSpPr>
      <p:sp>
        <p:nvSpPr>
          <p:cNvPr id="501" name="Google Shape;501;p37"/>
          <p:cNvSpPr/>
          <p:nvPr>
            <p:custDataLst>
              <p:tags r:id="rId1"/>
            </p:custDataLst>
          </p:nvPr>
        </p:nvSpPr>
        <p:spPr>
          <a:xfrm>
            <a:off x="713225" y="539504"/>
            <a:ext cx="2538300" cy="2538300"/>
          </a:xfrm>
          <a:prstGeom prst="ellipse">
            <a:avLst/>
          </a:prstGeom>
          <a:solidFill>
            <a:schemeClr val="accent2">
              <a:lumMod val="75000"/>
              <a:alpha val="91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7"/>
          <p:cNvSpPr txBox="1">
            <a:spLocks noGrp="1"/>
          </p:cNvSpPr>
          <p:nvPr>
            <p:ph type="title"/>
            <p:custDataLst>
              <p:tags r:id="rId2"/>
            </p:custDataLst>
          </p:nvPr>
        </p:nvSpPr>
        <p:spPr>
          <a:xfrm>
            <a:off x="904775" y="1160277"/>
            <a:ext cx="2155200" cy="12967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Le</a:t>
            </a:r>
            <a:br>
              <a:rPr lang="en" sz="3600" dirty="0"/>
            </a:br>
            <a:r>
              <a:rPr lang="en" sz="3600" dirty="0"/>
              <a:t>NLP</a:t>
            </a:r>
            <a:endParaRPr sz="3600" dirty="0"/>
          </a:p>
        </p:txBody>
      </p:sp>
    </p:spTree>
    <p:extLst>
      <p:ext uri="{BB962C8B-B14F-4D97-AF65-F5344CB8AC3E}">
        <p14:creationId xmlns:p14="http://schemas.microsoft.com/office/powerpoint/2010/main" val="674817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p:nvPr>
            <p:custDataLst>
              <p:tags r:id="rId1"/>
            </p:custDataLst>
          </p:nvPr>
        </p:nvSpPr>
        <p:spPr>
          <a:xfrm>
            <a:off x="4723425" y="1909650"/>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custDataLst>
              <p:tags r:id="rId2"/>
            </p:custDataLst>
          </p:nvPr>
        </p:nvSpPr>
        <p:spPr>
          <a:xfrm>
            <a:off x="4723425" y="3445650"/>
            <a:ext cx="645600" cy="645600"/>
          </a:xfrm>
          <a:prstGeom prst="ellipse">
            <a:avLst/>
          </a:pr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custDataLst>
              <p:tags r:id="rId3"/>
            </p:custDataLst>
          </p:nvPr>
        </p:nvSpPr>
        <p:spPr>
          <a:xfrm>
            <a:off x="735875" y="3445650"/>
            <a:ext cx="645600" cy="645600"/>
          </a:xfrm>
          <a:prstGeom prst="ellipse">
            <a:avLst/>
          </a:pr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custDataLst>
              <p:tags r:id="rId4"/>
            </p:custDataLst>
          </p:nvPr>
        </p:nvSpPr>
        <p:spPr>
          <a:xfrm>
            <a:off x="735875" y="1909650"/>
            <a:ext cx="645600" cy="645600"/>
          </a:xfrm>
          <a:prstGeom prst="ellipse">
            <a:avLst/>
          </a:prstGeom>
          <a:solidFill>
            <a:srgbClr val="F79C23">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29"/>
          <p:cNvGrpSpPr/>
          <p:nvPr>
            <p:custDataLst>
              <p:tags r:id="rId5"/>
            </p:custDataLst>
          </p:nvPr>
        </p:nvGrpSpPr>
        <p:grpSpPr>
          <a:xfrm rot="6299560">
            <a:off x="7586361" y="503948"/>
            <a:ext cx="1542797" cy="988369"/>
            <a:chOff x="1104615" y="-785745"/>
            <a:chExt cx="4196785" cy="2688606"/>
          </a:xfrm>
        </p:grpSpPr>
        <p:grpSp>
          <p:nvGrpSpPr>
            <p:cNvPr id="209" name="Google Shape;209;p29"/>
            <p:cNvGrpSpPr/>
            <p:nvPr/>
          </p:nvGrpSpPr>
          <p:grpSpPr>
            <a:xfrm flipH="1">
              <a:off x="1104615" y="-785745"/>
              <a:ext cx="4196785" cy="2688606"/>
              <a:chOff x="1078175" y="0"/>
              <a:chExt cx="6987653" cy="4476534"/>
            </a:xfrm>
          </p:grpSpPr>
          <p:sp>
            <p:nvSpPr>
              <p:cNvPr id="210" name="Google Shape;210;p29"/>
              <p:cNvSpPr/>
              <p:nvPr/>
            </p:nvSpPr>
            <p:spPr>
              <a:xfrm>
                <a:off x="1078175" y="101662"/>
                <a:ext cx="5682414" cy="4374872"/>
              </a:xfrm>
              <a:custGeom>
                <a:avLst/>
                <a:gdLst/>
                <a:ahLst/>
                <a:cxnLst/>
                <a:rect l="l" t="t" r="r" b="b"/>
                <a:pathLst>
                  <a:path w="52094" h="40107" extrusionOk="0">
                    <a:moveTo>
                      <a:pt x="33710" y="0"/>
                    </a:moveTo>
                    <a:cubicBezTo>
                      <a:pt x="22201" y="0"/>
                      <a:pt x="1" y="17193"/>
                      <a:pt x="4755" y="30239"/>
                    </a:cubicBezTo>
                    <a:cubicBezTo>
                      <a:pt x="7336" y="37235"/>
                      <a:pt x="16610" y="40107"/>
                      <a:pt x="26010" y="40107"/>
                    </a:cubicBezTo>
                    <a:cubicBezTo>
                      <a:pt x="34255" y="40107"/>
                      <a:pt x="42597" y="37898"/>
                      <a:pt x="46607" y="34325"/>
                    </a:cubicBezTo>
                    <a:cubicBezTo>
                      <a:pt x="52094" y="29422"/>
                      <a:pt x="50985" y="20141"/>
                      <a:pt x="48708" y="14070"/>
                    </a:cubicBezTo>
                    <a:cubicBezTo>
                      <a:pt x="46432" y="7941"/>
                      <a:pt x="41295" y="178"/>
                      <a:pt x="33941" y="3"/>
                    </a:cubicBezTo>
                    <a:cubicBezTo>
                      <a:pt x="33864" y="1"/>
                      <a:pt x="33787" y="0"/>
                      <a:pt x="33710" y="0"/>
                    </a:cubicBezTo>
                    <a:close/>
                  </a:path>
                </a:pathLst>
              </a:cu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44045" y="0"/>
                <a:ext cx="2336821" cy="3743953"/>
              </a:xfrm>
              <a:custGeom>
                <a:avLst/>
                <a:gdLst/>
                <a:ahLst/>
                <a:cxnLst/>
                <a:rect l="l" t="t" r="r" b="b"/>
                <a:pathLst>
                  <a:path w="21423" h="34323" extrusionOk="0">
                    <a:moveTo>
                      <a:pt x="1926" y="1"/>
                    </a:moveTo>
                    <a:cubicBezTo>
                      <a:pt x="3561" y="2861"/>
                      <a:pt x="5779" y="5371"/>
                      <a:pt x="8406" y="7356"/>
                    </a:cubicBezTo>
                    <a:cubicBezTo>
                      <a:pt x="8406" y="7356"/>
                      <a:pt x="6709" y="6952"/>
                      <a:pt x="4599" y="6952"/>
                    </a:cubicBezTo>
                    <a:cubicBezTo>
                      <a:pt x="3122" y="6952"/>
                      <a:pt x="1442" y="7150"/>
                      <a:pt x="0" y="7823"/>
                    </a:cubicBezTo>
                    <a:cubicBezTo>
                      <a:pt x="0" y="7823"/>
                      <a:pt x="1401" y="10741"/>
                      <a:pt x="9515" y="13426"/>
                    </a:cubicBezTo>
                    <a:cubicBezTo>
                      <a:pt x="6771" y="14593"/>
                      <a:pt x="4436" y="16636"/>
                      <a:pt x="2860" y="19146"/>
                    </a:cubicBezTo>
                    <a:cubicBezTo>
                      <a:pt x="4338" y="19599"/>
                      <a:pt x="5878" y="19833"/>
                      <a:pt x="7416" y="19833"/>
                    </a:cubicBezTo>
                    <a:cubicBezTo>
                      <a:pt x="8855" y="19833"/>
                      <a:pt x="10292" y="19628"/>
                      <a:pt x="11674" y="19205"/>
                    </a:cubicBezTo>
                    <a:lnTo>
                      <a:pt x="11674" y="19205"/>
                    </a:lnTo>
                    <a:cubicBezTo>
                      <a:pt x="7180" y="26501"/>
                      <a:pt x="8055" y="29653"/>
                      <a:pt x="8055" y="29653"/>
                    </a:cubicBezTo>
                    <a:cubicBezTo>
                      <a:pt x="11791" y="28602"/>
                      <a:pt x="14768" y="24517"/>
                      <a:pt x="14768" y="24516"/>
                    </a:cubicBezTo>
                    <a:lnTo>
                      <a:pt x="14768" y="24516"/>
                    </a:lnTo>
                    <a:cubicBezTo>
                      <a:pt x="14009" y="27785"/>
                      <a:pt x="13951" y="31112"/>
                      <a:pt x="14534" y="34323"/>
                    </a:cubicBezTo>
                    <a:cubicBezTo>
                      <a:pt x="21422" y="23874"/>
                      <a:pt x="18095" y="20139"/>
                      <a:pt x="15935" y="14360"/>
                    </a:cubicBezTo>
                    <a:cubicBezTo>
                      <a:pt x="13776" y="8523"/>
                      <a:pt x="13951" y="3503"/>
                      <a:pt x="192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6448499" y="1336991"/>
                <a:ext cx="1617329" cy="326367"/>
              </a:xfrm>
              <a:custGeom>
                <a:avLst/>
                <a:gdLst/>
                <a:ahLst/>
                <a:cxnLst/>
                <a:rect l="l" t="t" r="r" b="b"/>
                <a:pathLst>
                  <a:path w="14827" h="2992" extrusionOk="0">
                    <a:moveTo>
                      <a:pt x="8294" y="0"/>
                    </a:moveTo>
                    <a:cubicBezTo>
                      <a:pt x="3915" y="0"/>
                      <a:pt x="1" y="1519"/>
                      <a:pt x="1" y="1519"/>
                    </a:cubicBezTo>
                    <a:lnTo>
                      <a:pt x="351" y="2395"/>
                    </a:lnTo>
                    <a:cubicBezTo>
                      <a:pt x="2498" y="1795"/>
                      <a:pt x="4243" y="1579"/>
                      <a:pt x="5688" y="1579"/>
                    </a:cubicBezTo>
                    <a:cubicBezTo>
                      <a:pt x="9385" y="1579"/>
                      <a:pt x="11112" y="2991"/>
                      <a:pt x="12551" y="2991"/>
                    </a:cubicBezTo>
                    <a:cubicBezTo>
                      <a:pt x="12630" y="2991"/>
                      <a:pt x="12707" y="2987"/>
                      <a:pt x="12784" y="2979"/>
                    </a:cubicBezTo>
                    <a:cubicBezTo>
                      <a:pt x="14827" y="2687"/>
                      <a:pt x="13718" y="994"/>
                      <a:pt x="13718" y="994"/>
                    </a:cubicBezTo>
                    <a:cubicBezTo>
                      <a:pt x="11993" y="260"/>
                      <a:pt x="10104" y="0"/>
                      <a:pt x="8294"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9"/>
            <p:cNvGrpSpPr/>
            <p:nvPr/>
          </p:nvGrpSpPr>
          <p:grpSpPr>
            <a:xfrm flipH="1">
              <a:off x="2847003" y="-456550"/>
              <a:ext cx="2043173" cy="1992082"/>
              <a:chOff x="1869331" y="280444"/>
              <a:chExt cx="4130960" cy="4027662"/>
            </a:xfrm>
          </p:grpSpPr>
          <p:sp>
            <p:nvSpPr>
              <p:cNvPr id="214" name="Google Shape;214;p29"/>
              <p:cNvSpPr/>
              <p:nvPr/>
            </p:nvSpPr>
            <p:spPr>
              <a:xfrm>
                <a:off x="4630030" y="432829"/>
                <a:ext cx="226995" cy="115734"/>
              </a:xfrm>
              <a:custGeom>
                <a:avLst/>
                <a:gdLst/>
                <a:ahLst/>
                <a:cxnLst/>
                <a:rect l="l" t="t" r="r" b="b"/>
                <a:pathLst>
                  <a:path w="2081" h="1061" extrusionOk="0">
                    <a:moveTo>
                      <a:pt x="1316" y="1"/>
                    </a:moveTo>
                    <a:cubicBezTo>
                      <a:pt x="731" y="1"/>
                      <a:pt x="0" y="322"/>
                      <a:pt x="36" y="644"/>
                    </a:cubicBezTo>
                    <a:cubicBezTo>
                      <a:pt x="36" y="901"/>
                      <a:pt x="539" y="1060"/>
                      <a:pt x="1039" y="1060"/>
                    </a:cubicBezTo>
                    <a:cubicBezTo>
                      <a:pt x="1561" y="1060"/>
                      <a:pt x="2080" y="887"/>
                      <a:pt x="2021" y="469"/>
                    </a:cubicBezTo>
                    <a:cubicBezTo>
                      <a:pt x="1998" y="130"/>
                      <a:pt x="1686" y="1"/>
                      <a:pt x="1316"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3523416" y="765849"/>
                <a:ext cx="242376" cy="129042"/>
              </a:xfrm>
              <a:custGeom>
                <a:avLst/>
                <a:gdLst/>
                <a:ahLst/>
                <a:cxnLst/>
                <a:rect l="l" t="t" r="r" b="b"/>
                <a:pathLst>
                  <a:path w="2222" h="1183" extrusionOk="0">
                    <a:moveTo>
                      <a:pt x="1532" y="1"/>
                    </a:moveTo>
                    <a:cubicBezTo>
                      <a:pt x="909" y="1"/>
                      <a:pt x="0" y="547"/>
                      <a:pt x="83" y="918"/>
                    </a:cubicBezTo>
                    <a:cubicBezTo>
                      <a:pt x="143" y="1098"/>
                      <a:pt x="422" y="1182"/>
                      <a:pt x="753" y="1182"/>
                    </a:cubicBezTo>
                    <a:cubicBezTo>
                      <a:pt x="1390" y="1182"/>
                      <a:pt x="2221" y="872"/>
                      <a:pt x="2068" y="335"/>
                    </a:cubicBezTo>
                    <a:cubicBezTo>
                      <a:pt x="1999" y="95"/>
                      <a:pt x="1790" y="1"/>
                      <a:pt x="1532"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3805169" y="1750294"/>
                <a:ext cx="240740" cy="125115"/>
              </a:xfrm>
              <a:custGeom>
                <a:avLst/>
                <a:gdLst/>
                <a:ahLst/>
                <a:cxnLst/>
                <a:rect l="l" t="t" r="r" b="b"/>
                <a:pathLst>
                  <a:path w="2207" h="1147" extrusionOk="0">
                    <a:moveTo>
                      <a:pt x="1548" y="1"/>
                    </a:moveTo>
                    <a:cubicBezTo>
                      <a:pt x="929" y="1"/>
                      <a:pt x="1" y="547"/>
                      <a:pt x="127" y="882"/>
                    </a:cubicBezTo>
                    <a:cubicBezTo>
                      <a:pt x="167" y="1062"/>
                      <a:pt x="432" y="1146"/>
                      <a:pt x="755" y="1146"/>
                    </a:cubicBezTo>
                    <a:cubicBezTo>
                      <a:pt x="1375" y="1146"/>
                      <a:pt x="2206" y="836"/>
                      <a:pt x="2053" y="299"/>
                    </a:cubicBezTo>
                    <a:cubicBezTo>
                      <a:pt x="1987" y="85"/>
                      <a:pt x="1792" y="1"/>
                      <a:pt x="1548"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2805126" y="2115602"/>
                <a:ext cx="245648" cy="133405"/>
              </a:xfrm>
              <a:custGeom>
                <a:avLst/>
                <a:gdLst/>
                <a:ahLst/>
                <a:cxnLst/>
                <a:rect l="l" t="t" r="r" b="b"/>
                <a:pathLst>
                  <a:path w="2252" h="1223" extrusionOk="0">
                    <a:moveTo>
                      <a:pt x="1536" y="1"/>
                    </a:moveTo>
                    <a:cubicBezTo>
                      <a:pt x="928" y="1"/>
                      <a:pt x="1" y="646"/>
                      <a:pt x="130" y="1036"/>
                    </a:cubicBezTo>
                    <a:cubicBezTo>
                      <a:pt x="179" y="1165"/>
                      <a:pt x="370" y="1222"/>
                      <a:pt x="613" y="1222"/>
                    </a:cubicBezTo>
                    <a:cubicBezTo>
                      <a:pt x="1252" y="1222"/>
                      <a:pt x="2252" y="826"/>
                      <a:pt x="1998" y="277"/>
                    </a:cubicBezTo>
                    <a:cubicBezTo>
                      <a:pt x="1923" y="80"/>
                      <a:pt x="1749" y="1"/>
                      <a:pt x="1536"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1869331" y="2552140"/>
                <a:ext cx="246630" cy="133841"/>
              </a:xfrm>
              <a:custGeom>
                <a:avLst/>
                <a:gdLst/>
                <a:ahLst/>
                <a:cxnLst/>
                <a:rect l="l" t="t" r="r" b="b"/>
                <a:pathLst>
                  <a:path w="2261" h="1227" extrusionOk="0">
                    <a:moveTo>
                      <a:pt x="1569" y="1"/>
                    </a:moveTo>
                    <a:cubicBezTo>
                      <a:pt x="944" y="1"/>
                      <a:pt x="0" y="659"/>
                      <a:pt x="129" y="1003"/>
                    </a:cubicBezTo>
                    <a:cubicBezTo>
                      <a:pt x="181" y="1158"/>
                      <a:pt x="396" y="1227"/>
                      <a:pt x="665" y="1227"/>
                    </a:cubicBezTo>
                    <a:cubicBezTo>
                      <a:pt x="1308" y="1227"/>
                      <a:pt x="2261" y="837"/>
                      <a:pt x="2055" y="302"/>
                    </a:cubicBezTo>
                    <a:cubicBezTo>
                      <a:pt x="1978" y="86"/>
                      <a:pt x="1794" y="1"/>
                      <a:pt x="1569"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5747880" y="3461756"/>
                <a:ext cx="252411" cy="159911"/>
              </a:xfrm>
              <a:custGeom>
                <a:avLst/>
                <a:gdLst/>
                <a:ahLst/>
                <a:cxnLst/>
                <a:rect l="l" t="t" r="r" b="b"/>
                <a:pathLst>
                  <a:path w="2314" h="1466" extrusionOk="0">
                    <a:moveTo>
                      <a:pt x="1560" y="1"/>
                    </a:moveTo>
                    <a:cubicBezTo>
                      <a:pt x="942" y="1"/>
                      <a:pt x="1" y="984"/>
                      <a:pt x="236" y="1361"/>
                    </a:cubicBezTo>
                    <a:cubicBezTo>
                      <a:pt x="288" y="1433"/>
                      <a:pt x="389" y="1465"/>
                      <a:pt x="517" y="1465"/>
                    </a:cubicBezTo>
                    <a:cubicBezTo>
                      <a:pt x="1116" y="1465"/>
                      <a:pt x="2313" y="770"/>
                      <a:pt x="1929" y="194"/>
                    </a:cubicBezTo>
                    <a:cubicBezTo>
                      <a:pt x="1839" y="58"/>
                      <a:pt x="1709" y="1"/>
                      <a:pt x="1560"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684570" y="3925890"/>
                <a:ext cx="252411" cy="141040"/>
              </a:xfrm>
              <a:custGeom>
                <a:avLst/>
                <a:gdLst/>
                <a:ahLst/>
                <a:cxnLst/>
                <a:rect l="l" t="t" r="r" b="b"/>
                <a:pathLst>
                  <a:path w="2314" h="1293" extrusionOk="0">
                    <a:moveTo>
                      <a:pt x="1595" y="0"/>
                    </a:moveTo>
                    <a:cubicBezTo>
                      <a:pt x="966" y="0"/>
                      <a:pt x="1" y="735"/>
                      <a:pt x="178" y="1133"/>
                    </a:cubicBezTo>
                    <a:cubicBezTo>
                      <a:pt x="233" y="1244"/>
                      <a:pt x="387" y="1293"/>
                      <a:pt x="585" y="1293"/>
                    </a:cubicBezTo>
                    <a:cubicBezTo>
                      <a:pt x="1222" y="1293"/>
                      <a:pt x="2313" y="792"/>
                      <a:pt x="2046" y="258"/>
                    </a:cubicBezTo>
                    <a:cubicBezTo>
                      <a:pt x="1961" y="75"/>
                      <a:pt x="1795" y="0"/>
                      <a:pt x="159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4760708" y="1429490"/>
                <a:ext cx="239758" cy="122933"/>
              </a:xfrm>
              <a:custGeom>
                <a:avLst/>
                <a:gdLst/>
                <a:ahLst/>
                <a:cxnLst/>
                <a:rect l="l" t="t" r="r" b="b"/>
                <a:pathLst>
                  <a:path w="2198" h="1127" extrusionOk="0">
                    <a:moveTo>
                      <a:pt x="1514" y="1"/>
                    </a:moveTo>
                    <a:cubicBezTo>
                      <a:pt x="899" y="1"/>
                      <a:pt x="0" y="480"/>
                      <a:pt x="122" y="846"/>
                    </a:cubicBezTo>
                    <a:cubicBezTo>
                      <a:pt x="164" y="1036"/>
                      <a:pt x="458" y="1127"/>
                      <a:pt x="805" y="1127"/>
                    </a:cubicBezTo>
                    <a:cubicBezTo>
                      <a:pt x="1418" y="1127"/>
                      <a:pt x="2198" y="843"/>
                      <a:pt x="2048" y="321"/>
                    </a:cubicBezTo>
                    <a:cubicBezTo>
                      <a:pt x="1995" y="91"/>
                      <a:pt x="1782" y="1"/>
                      <a:pt x="1514"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4134808" y="955321"/>
                <a:ext cx="241503" cy="119879"/>
              </a:xfrm>
              <a:custGeom>
                <a:avLst/>
                <a:gdLst/>
                <a:ahLst/>
                <a:cxnLst/>
                <a:rect l="l" t="t" r="r" b="b"/>
                <a:pathLst>
                  <a:path w="2214" h="1099" extrusionOk="0">
                    <a:moveTo>
                      <a:pt x="1493" y="1"/>
                    </a:moveTo>
                    <a:cubicBezTo>
                      <a:pt x="872" y="1"/>
                      <a:pt x="1" y="492"/>
                      <a:pt x="82" y="816"/>
                    </a:cubicBezTo>
                    <a:cubicBezTo>
                      <a:pt x="124" y="1008"/>
                      <a:pt x="434" y="1099"/>
                      <a:pt x="798" y="1099"/>
                    </a:cubicBezTo>
                    <a:cubicBezTo>
                      <a:pt x="1426" y="1099"/>
                      <a:pt x="2214" y="829"/>
                      <a:pt x="2066" y="349"/>
                    </a:cubicBezTo>
                    <a:cubicBezTo>
                      <a:pt x="1994" y="98"/>
                      <a:pt x="1768" y="1"/>
                      <a:pt x="1493"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3187014" y="1358916"/>
                <a:ext cx="245648" cy="135150"/>
              </a:xfrm>
              <a:custGeom>
                <a:avLst/>
                <a:gdLst/>
                <a:ahLst/>
                <a:cxnLst/>
                <a:rect l="l" t="t" r="r" b="b"/>
                <a:pathLst>
                  <a:path w="2252" h="1239" extrusionOk="0">
                    <a:moveTo>
                      <a:pt x="1556" y="0"/>
                    </a:moveTo>
                    <a:cubicBezTo>
                      <a:pt x="949" y="0"/>
                      <a:pt x="1" y="677"/>
                      <a:pt x="132" y="1026"/>
                    </a:cubicBezTo>
                    <a:cubicBezTo>
                      <a:pt x="197" y="1174"/>
                      <a:pt x="401" y="1239"/>
                      <a:pt x="652" y="1239"/>
                    </a:cubicBezTo>
                    <a:cubicBezTo>
                      <a:pt x="1295" y="1239"/>
                      <a:pt x="2251" y="814"/>
                      <a:pt x="2000" y="268"/>
                    </a:cubicBezTo>
                    <a:cubicBezTo>
                      <a:pt x="1926" y="77"/>
                      <a:pt x="1760" y="0"/>
                      <a:pt x="1556"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2221222" y="1928203"/>
                <a:ext cx="245103" cy="131005"/>
              </a:xfrm>
              <a:custGeom>
                <a:avLst/>
                <a:gdLst/>
                <a:ahLst/>
                <a:cxnLst/>
                <a:rect l="l" t="t" r="r" b="b"/>
                <a:pathLst>
                  <a:path w="2247" h="1201" extrusionOk="0">
                    <a:moveTo>
                      <a:pt x="1555" y="0"/>
                    </a:moveTo>
                    <a:cubicBezTo>
                      <a:pt x="933" y="0"/>
                      <a:pt x="0" y="659"/>
                      <a:pt x="172" y="1002"/>
                    </a:cubicBezTo>
                    <a:cubicBezTo>
                      <a:pt x="223" y="1139"/>
                      <a:pt x="429" y="1201"/>
                      <a:pt x="687" y="1201"/>
                    </a:cubicBezTo>
                    <a:cubicBezTo>
                      <a:pt x="1313" y="1201"/>
                      <a:pt x="2246" y="839"/>
                      <a:pt x="2040" y="302"/>
                    </a:cubicBezTo>
                    <a:cubicBezTo>
                      <a:pt x="1962" y="86"/>
                      <a:pt x="1779" y="0"/>
                      <a:pt x="155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2576058" y="1304267"/>
                <a:ext cx="247284" cy="136132"/>
              </a:xfrm>
              <a:custGeom>
                <a:avLst/>
                <a:gdLst/>
                <a:ahLst/>
                <a:cxnLst/>
                <a:rect l="l" t="t" r="r" b="b"/>
                <a:pathLst>
                  <a:path w="2267" h="1248" extrusionOk="0">
                    <a:moveTo>
                      <a:pt x="1549" y="1"/>
                    </a:moveTo>
                    <a:cubicBezTo>
                      <a:pt x="917" y="1"/>
                      <a:pt x="0" y="673"/>
                      <a:pt x="129" y="1060"/>
                    </a:cubicBezTo>
                    <a:cubicBezTo>
                      <a:pt x="194" y="1189"/>
                      <a:pt x="392" y="1247"/>
                      <a:pt x="639" y="1247"/>
                    </a:cubicBezTo>
                    <a:cubicBezTo>
                      <a:pt x="1285" y="1247"/>
                      <a:pt x="2267" y="851"/>
                      <a:pt x="2055" y="302"/>
                    </a:cubicBezTo>
                    <a:cubicBezTo>
                      <a:pt x="1963" y="87"/>
                      <a:pt x="1774" y="1"/>
                      <a:pt x="1549"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4001076" y="280444"/>
                <a:ext cx="241612" cy="119879"/>
              </a:xfrm>
              <a:custGeom>
                <a:avLst/>
                <a:gdLst/>
                <a:ahLst/>
                <a:cxnLst/>
                <a:rect l="l" t="t" r="r" b="b"/>
                <a:pathLst>
                  <a:path w="2215" h="1099" extrusionOk="0">
                    <a:moveTo>
                      <a:pt x="1519" y="0"/>
                    </a:moveTo>
                    <a:cubicBezTo>
                      <a:pt x="900" y="0"/>
                      <a:pt x="1" y="492"/>
                      <a:pt x="82" y="815"/>
                    </a:cubicBezTo>
                    <a:cubicBezTo>
                      <a:pt x="146" y="1008"/>
                      <a:pt x="462" y="1099"/>
                      <a:pt x="824" y="1099"/>
                    </a:cubicBezTo>
                    <a:cubicBezTo>
                      <a:pt x="1449" y="1099"/>
                      <a:pt x="2214" y="829"/>
                      <a:pt x="2066" y="348"/>
                    </a:cubicBezTo>
                    <a:cubicBezTo>
                      <a:pt x="2012" y="97"/>
                      <a:pt x="1793" y="0"/>
                      <a:pt x="1519"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4512224" y="2217374"/>
                <a:ext cx="240303" cy="123042"/>
              </a:xfrm>
              <a:custGeom>
                <a:avLst/>
                <a:gdLst/>
                <a:ahLst/>
                <a:cxnLst/>
                <a:rect l="l" t="t" r="r" b="b"/>
                <a:pathLst>
                  <a:path w="2203" h="1128" extrusionOk="0">
                    <a:moveTo>
                      <a:pt x="1509" y="1"/>
                    </a:moveTo>
                    <a:cubicBezTo>
                      <a:pt x="891" y="1"/>
                      <a:pt x="0" y="532"/>
                      <a:pt x="124" y="861"/>
                    </a:cubicBezTo>
                    <a:cubicBezTo>
                      <a:pt x="164" y="1044"/>
                      <a:pt x="437" y="1128"/>
                      <a:pt x="766" y="1128"/>
                    </a:cubicBezTo>
                    <a:cubicBezTo>
                      <a:pt x="1385" y="1128"/>
                      <a:pt x="2202" y="831"/>
                      <a:pt x="2050" y="336"/>
                    </a:cubicBezTo>
                    <a:cubicBezTo>
                      <a:pt x="1981" y="94"/>
                      <a:pt x="1769" y="1"/>
                      <a:pt x="1509"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3498001" y="2529342"/>
                <a:ext cx="242158" cy="123042"/>
              </a:xfrm>
              <a:custGeom>
                <a:avLst/>
                <a:gdLst/>
                <a:ahLst/>
                <a:cxnLst/>
                <a:rect l="l" t="t" r="r" b="b"/>
                <a:pathLst>
                  <a:path w="2220" h="1128" extrusionOk="0">
                    <a:moveTo>
                      <a:pt x="1525" y="1"/>
                    </a:moveTo>
                    <a:cubicBezTo>
                      <a:pt x="903" y="1"/>
                      <a:pt x="0" y="533"/>
                      <a:pt x="82" y="862"/>
                    </a:cubicBezTo>
                    <a:cubicBezTo>
                      <a:pt x="143" y="1044"/>
                      <a:pt x="429" y="1128"/>
                      <a:pt x="767" y="1128"/>
                    </a:cubicBezTo>
                    <a:cubicBezTo>
                      <a:pt x="1402" y="1128"/>
                      <a:pt x="2219" y="831"/>
                      <a:pt x="2067" y="336"/>
                    </a:cubicBezTo>
                    <a:cubicBezTo>
                      <a:pt x="1998" y="95"/>
                      <a:pt x="1786" y="1"/>
                      <a:pt x="1525"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2531990" y="2882542"/>
                <a:ext cx="246848" cy="126206"/>
              </a:xfrm>
              <a:custGeom>
                <a:avLst/>
                <a:gdLst/>
                <a:ahLst/>
                <a:cxnLst/>
                <a:rect l="l" t="t" r="r" b="b"/>
                <a:pathLst>
                  <a:path w="2263" h="1157" extrusionOk="0">
                    <a:moveTo>
                      <a:pt x="1569" y="0"/>
                    </a:moveTo>
                    <a:cubicBezTo>
                      <a:pt x="933" y="0"/>
                      <a:pt x="0" y="520"/>
                      <a:pt x="125" y="892"/>
                    </a:cubicBezTo>
                    <a:cubicBezTo>
                      <a:pt x="185" y="1072"/>
                      <a:pt x="463" y="1156"/>
                      <a:pt x="795" y="1156"/>
                    </a:cubicBezTo>
                    <a:cubicBezTo>
                      <a:pt x="1432" y="1156"/>
                      <a:pt x="2263" y="846"/>
                      <a:pt x="2109" y="309"/>
                    </a:cubicBezTo>
                    <a:cubicBezTo>
                      <a:pt x="2041" y="88"/>
                      <a:pt x="1830" y="0"/>
                      <a:pt x="1569"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053587" y="3445503"/>
                <a:ext cx="251211" cy="143877"/>
              </a:xfrm>
              <a:custGeom>
                <a:avLst/>
                <a:gdLst/>
                <a:ahLst/>
                <a:cxnLst/>
                <a:rect l="l" t="t" r="r" b="b"/>
                <a:pathLst>
                  <a:path w="2303" h="1319" extrusionOk="0">
                    <a:moveTo>
                      <a:pt x="1580" y="1"/>
                    </a:moveTo>
                    <a:cubicBezTo>
                      <a:pt x="968" y="1"/>
                      <a:pt x="0" y="754"/>
                      <a:pt x="181" y="1160"/>
                    </a:cubicBezTo>
                    <a:cubicBezTo>
                      <a:pt x="235" y="1270"/>
                      <a:pt x="387" y="1318"/>
                      <a:pt x="582" y="1318"/>
                    </a:cubicBezTo>
                    <a:cubicBezTo>
                      <a:pt x="1215" y="1318"/>
                      <a:pt x="2302" y="806"/>
                      <a:pt x="1990" y="226"/>
                    </a:cubicBezTo>
                    <a:cubicBezTo>
                      <a:pt x="1910" y="66"/>
                      <a:pt x="1761" y="1"/>
                      <a:pt x="1580"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4034019" y="3675552"/>
                <a:ext cx="246848" cy="137223"/>
              </a:xfrm>
              <a:custGeom>
                <a:avLst/>
                <a:gdLst/>
                <a:ahLst/>
                <a:cxnLst/>
                <a:rect l="l" t="t" r="r" b="b"/>
                <a:pathLst>
                  <a:path w="2263" h="1258" extrusionOk="0">
                    <a:moveTo>
                      <a:pt x="1584" y="1"/>
                    </a:moveTo>
                    <a:cubicBezTo>
                      <a:pt x="960" y="1"/>
                      <a:pt x="0" y="646"/>
                      <a:pt x="130" y="1035"/>
                    </a:cubicBezTo>
                    <a:cubicBezTo>
                      <a:pt x="181" y="1189"/>
                      <a:pt x="392" y="1258"/>
                      <a:pt x="657" y="1258"/>
                    </a:cubicBezTo>
                    <a:cubicBezTo>
                      <a:pt x="1300" y="1258"/>
                      <a:pt x="2263" y="855"/>
                      <a:pt x="2056" y="276"/>
                    </a:cubicBezTo>
                    <a:cubicBezTo>
                      <a:pt x="1981" y="80"/>
                      <a:pt x="1803" y="1"/>
                      <a:pt x="1584"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2964382" y="3949342"/>
                <a:ext cx="251320" cy="137223"/>
              </a:xfrm>
              <a:custGeom>
                <a:avLst/>
                <a:gdLst/>
                <a:ahLst/>
                <a:cxnLst/>
                <a:rect l="l" t="t" r="r" b="b"/>
                <a:pathLst>
                  <a:path w="2304" h="1258" extrusionOk="0">
                    <a:moveTo>
                      <a:pt x="1584" y="1"/>
                    </a:moveTo>
                    <a:cubicBezTo>
                      <a:pt x="959" y="1"/>
                      <a:pt x="0" y="646"/>
                      <a:pt x="130" y="1035"/>
                    </a:cubicBezTo>
                    <a:cubicBezTo>
                      <a:pt x="181" y="1189"/>
                      <a:pt x="397" y="1258"/>
                      <a:pt x="668" y="1258"/>
                    </a:cubicBezTo>
                    <a:cubicBezTo>
                      <a:pt x="1324" y="1258"/>
                      <a:pt x="2304" y="855"/>
                      <a:pt x="2056" y="276"/>
                    </a:cubicBezTo>
                    <a:cubicBezTo>
                      <a:pt x="1980" y="80"/>
                      <a:pt x="1803" y="1"/>
                      <a:pt x="1584"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371991" y="3986648"/>
                <a:ext cx="245539" cy="141150"/>
              </a:xfrm>
              <a:custGeom>
                <a:avLst/>
                <a:gdLst/>
                <a:ahLst/>
                <a:cxnLst/>
                <a:rect l="l" t="t" r="r" b="b"/>
                <a:pathLst>
                  <a:path w="2251" h="1294" extrusionOk="0">
                    <a:moveTo>
                      <a:pt x="1577" y="0"/>
                    </a:moveTo>
                    <a:cubicBezTo>
                      <a:pt x="965" y="0"/>
                      <a:pt x="0" y="742"/>
                      <a:pt x="180" y="1102"/>
                    </a:cubicBezTo>
                    <a:cubicBezTo>
                      <a:pt x="239" y="1235"/>
                      <a:pt x="408" y="1293"/>
                      <a:pt x="621" y="1293"/>
                    </a:cubicBezTo>
                    <a:cubicBezTo>
                      <a:pt x="1245" y="1293"/>
                      <a:pt x="2251" y="792"/>
                      <a:pt x="1990" y="226"/>
                    </a:cubicBezTo>
                    <a:cubicBezTo>
                      <a:pt x="1909" y="66"/>
                      <a:pt x="1759" y="0"/>
                      <a:pt x="1577"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5187537" y="2580609"/>
                <a:ext cx="245975" cy="142895"/>
              </a:xfrm>
              <a:custGeom>
                <a:avLst/>
                <a:gdLst/>
                <a:ahLst/>
                <a:cxnLst/>
                <a:rect l="l" t="t" r="r" b="b"/>
                <a:pathLst>
                  <a:path w="2255" h="1310" extrusionOk="0">
                    <a:moveTo>
                      <a:pt x="1551" y="1"/>
                    </a:moveTo>
                    <a:cubicBezTo>
                      <a:pt x="938" y="1"/>
                      <a:pt x="1" y="795"/>
                      <a:pt x="178" y="1150"/>
                    </a:cubicBezTo>
                    <a:cubicBezTo>
                      <a:pt x="234" y="1261"/>
                      <a:pt x="384" y="1309"/>
                      <a:pt x="577" y="1309"/>
                    </a:cubicBezTo>
                    <a:cubicBezTo>
                      <a:pt x="1197" y="1309"/>
                      <a:pt x="2255" y="809"/>
                      <a:pt x="1988" y="275"/>
                    </a:cubicBezTo>
                    <a:cubicBezTo>
                      <a:pt x="1904" y="79"/>
                      <a:pt x="1743" y="1"/>
                      <a:pt x="155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257741" y="2980605"/>
                <a:ext cx="251975" cy="141150"/>
              </a:xfrm>
              <a:custGeom>
                <a:avLst/>
                <a:gdLst/>
                <a:ahLst/>
                <a:cxnLst/>
                <a:rect l="l" t="t" r="r" b="b"/>
                <a:pathLst>
                  <a:path w="2310" h="1294" extrusionOk="0">
                    <a:moveTo>
                      <a:pt x="1604" y="1"/>
                    </a:moveTo>
                    <a:cubicBezTo>
                      <a:pt x="965" y="1"/>
                      <a:pt x="0" y="742"/>
                      <a:pt x="180" y="1102"/>
                    </a:cubicBezTo>
                    <a:cubicBezTo>
                      <a:pt x="240" y="1236"/>
                      <a:pt x="412" y="1294"/>
                      <a:pt x="630" y="1294"/>
                    </a:cubicBezTo>
                    <a:cubicBezTo>
                      <a:pt x="1271" y="1294"/>
                      <a:pt x="2309" y="793"/>
                      <a:pt x="2048" y="227"/>
                    </a:cubicBezTo>
                    <a:cubicBezTo>
                      <a:pt x="1955" y="66"/>
                      <a:pt x="1793" y="1"/>
                      <a:pt x="1604"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3237191" y="3303481"/>
                <a:ext cx="237140" cy="122824"/>
              </a:xfrm>
              <a:custGeom>
                <a:avLst/>
                <a:gdLst/>
                <a:ahLst/>
                <a:cxnLst/>
                <a:rect l="l" t="t" r="r" b="b"/>
                <a:pathLst>
                  <a:path w="2174" h="1126" extrusionOk="0">
                    <a:moveTo>
                      <a:pt x="1492" y="1"/>
                    </a:moveTo>
                    <a:cubicBezTo>
                      <a:pt x="874" y="1"/>
                      <a:pt x="1" y="468"/>
                      <a:pt x="80" y="827"/>
                    </a:cubicBezTo>
                    <a:cubicBezTo>
                      <a:pt x="125" y="1028"/>
                      <a:pt x="449" y="1126"/>
                      <a:pt x="824" y="1126"/>
                    </a:cubicBezTo>
                    <a:cubicBezTo>
                      <a:pt x="1432" y="1126"/>
                      <a:pt x="2173" y="866"/>
                      <a:pt x="2065" y="360"/>
                    </a:cubicBezTo>
                    <a:cubicBezTo>
                      <a:pt x="2009" y="101"/>
                      <a:pt x="1778" y="1"/>
                      <a:pt x="1492"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2218495" y="3615449"/>
                <a:ext cx="237140" cy="122933"/>
              </a:xfrm>
              <a:custGeom>
                <a:avLst/>
                <a:gdLst/>
                <a:ahLst/>
                <a:cxnLst/>
                <a:rect l="l" t="t" r="r" b="b"/>
                <a:pathLst>
                  <a:path w="2174" h="1127" extrusionOk="0">
                    <a:moveTo>
                      <a:pt x="1491" y="1"/>
                    </a:moveTo>
                    <a:cubicBezTo>
                      <a:pt x="874" y="1"/>
                      <a:pt x="0" y="469"/>
                      <a:pt x="80" y="827"/>
                    </a:cubicBezTo>
                    <a:cubicBezTo>
                      <a:pt x="125" y="1028"/>
                      <a:pt x="449" y="1126"/>
                      <a:pt x="823" y="1126"/>
                    </a:cubicBezTo>
                    <a:cubicBezTo>
                      <a:pt x="1432" y="1126"/>
                      <a:pt x="2173" y="866"/>
                      <a:pt x="2065" y="361"/>
                    </a:cubicBezTo>
                    <a:cubicBezTo>
                      <a:pt x="2009" y="102"/>
                      <a:pt x="1778" y="1"/>
                      <a:pt x="149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3634241" y="4186918"/>
                <a:ext cx="241176" cy="121188"/>
              </a:xfrm>
              <a:custGeom>
                <a:avLst/>
                <a:gdLst/>
                <a:ahLst/>
                <a:cxnLst/>
                <a:rect l="l" t="t" r="r" b="b"/>
                <a:pathLst>
                  <a:path w="2211" h="1111" extrusionOk="0">
                    <a:moveTo>
                      <a:pt x="1455" y="1"/>
                    </a:moveTo>
                    <a:cubicBezTo>
                      <a:pt x="826" y="1"/>
                      <a:pt x="0" y="431"/>
                      <a:pt x="118" y="783"/>
                    </a:cubicBezTo>
                    <a:cubicBezTo>
                      <a:pt x="162" y="1007"/>
                      <a:pt x="490" y="1111"/>
                      <a:pt x="868" y="1111"/>
                    </a:cubicBezTo>
                    <a:cubicBezTo>
                      <a:pt x="1475" y="1111"/>
                      <a:pt x="2210" y="843"/>
                      <a:pt x="2102" y="375"/>
                    </a:cubicBezTo>
                    <a:cubicBezTo>
                      <a:pt x="2025" y="105"/>
                      <a:pt x="1764" y="1"/>
                      <a:pt x="1455"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9" name="Google Shape;239;p29"/>
          <p:cNvSpPr txBox="1">
            <a:spLocks noGrp="1"/>
          </p:cNvSpPr>
          <p:nvPr>
            <p:ph type="title"/>
            <p:custDataLst>
              <p:tags r:id="rId6"/>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Sommaire</a:t>
            </a:r>
            <a:endParaRPr dirty="0"/>
          </a:p>
        </p:txBody>
      </p:sp>
      <p:sp>
        <p:nvSpPr>
          <p:cNvPr id="240" name="Google Shape;240;p29"/>
          <p:cNvSpPr txBox="1">
            <a:spLocks noGrp="1"/>
          </p:cNvSpPr>
          <p:nvPr>
            <p:ph type="title" idx="2"/>
            <p:custDataLst>
              <p:tags r:id="rId7"/>
            </p:custDataLst>
          </p:nvPr>
        </p:nvSpPr>
        <p:spPr>
          <a:xfrm>
            <a:off x="713225" y="1668000"/>
            <a:ext cx="6909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41" name="Google Shape;241;p29"/>
          <p:cNvSpPr txBox="1">
            <a:spLocks noGrp="1"/>
          </p:cNvSpPr>
          <p:nvPr>
            <p:ph type="title" idx="3"/>
            <p:custDataLst>
              <p:tags r:id="rId8"/>
            </p:custDataLst>
          </p:nvPr>
        </p:nvSpPr>
        <p:spPr>
          <a:xfrm>
            <a:off x="1404147" y="1668000"/>
            <a:ext cx="3039600" cy="6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Contexte</a:t>
            </a:r>
            <a:endParaRPr dirty="0"/>
          </a:p>
        </p:txBody>
      </p:sp>
      <p:sp>
        <p:nvSpPr>
          <p:cNvPr id="242" name="Google Shape;242;p29"/>
          <p:cNvSpPr txBox="1">
            <a:spLocks noGrp="1"/>
          </p:cNvSpPr>
          <p:nvPr>
            <p:ph type="subTitle" idx="1"/>
            <p:custDataLst>
              <p:tags r:id="rId9"/>
            </p:custDataLst>
          </p:nvPr>
        </p:nvSpPr>
        <p:spPr>
          <a:xfrm>
            <a:off x="1403991" y="2151174"/>
            <a:ext cx="3039600" cy="645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La demande ?</a:t>
            </a:r>
            <a:endParaRPr dirty="0"/>
          </a:p>
        </p:txBody>
      </p:sp>
      <p:sp>
        <p:nvSpPr>
          <p:cNvPr id="243" name="Google Shape;243;p29"/>
          <p:cNvSpPr txBox="1">
            <a:spLocks noGrp="1"/>
          </p:cNvSpPr>
          <p:nvPr>
            <p:ph type="title" idx="4"/>
            <p:custDataLst>
              <p:tags r:id="rId10"/>
            </p:custDataLst>
          </p:nvPr>
        </p:nvSpPr>
        <p:spPr>
          <a:xfrm>
            <a:off x="4722787" y="1668000"/>
            <a:ext cx="6909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44" name="Google Shape;244;p29"/>
          <p:cNvSpPr txBox="1">
            <a:spLocks noGrp="1"/>
          </p:cNvSpPr>
          <p:nvPr>
            <p:ph type="title" idx="5"/>
            <p:custDataLst>
              <p:tags r:id="rId11"/>
            </p:custDataLst>
          </p:nvPr>
        </p:nvSpPr>
        <p:spPr>
          <a:xfrm>
            <a:off x="5391483" y="1668000"/>
            <a:ext cx="3039300" cy="6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Solutions</a:t>
            </a:r>
            <a:endParaRPr dirty="0"/>
          </a:p>
        </p:txBody>
      </p:sp>
      <p:sp>
        <p:nvSpPr>
          <p:cNvPr id="245" name="Google Shape;245;p29"/>
          <p:cNvSpPr txBox="1">
            <a:spLocks noGrp="1"/>
          </p:cNvSpPr>
          <p:nvPr>
            <p:ph type="subTitle" idx="6"/>
            <p:custDataLst>
              <p:tags r:id="rId12"/>
            </p:custDataLst>
          </p:nvPr>
        </p:nvSpPr>
        <p:spPr>
          <a:xfrm>
            <a:off x="5391326" y="2151174"/>
            <a:ext cx="3039300" cy="645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Comment y </a:t>
            </a:r>
            <a:r>
              <a:rPr lang="en" dirty="0" err="1"/>
              <a:t>répondre</a:t>
            </a:r>
            <a:r>
              <a:rPr lang="en" dirty="0"/>
              <a:t> ?</a:t>
            </a:r>
            <a:endParaRPr dirty="0"/>
          </a:p>
        </p:txBody>
      </p:sp>
      <p:sp>
        <p:nvSpPr>
          <p:cNvPr id="246" name="Google Shape;246;p29"/>
          <p:cNvSpPr txBox="1">
            <a:spLocks noGrp="1"/>
          </p:cNvSpPr>
          <p:nvPr>
            <p:ph type="title" idx="7"/>
            <p:custDataLst>
              <p:tags r:id="rId13"/>
            </p:custDataLst>
          </p:nvPr>
        </p:nvSpPr>
        <p:spPr>
          <a:xfrm>
            <a:off x="713225" y="3204000"/>
            <a:ext cx="6909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7" name="Google Shape;247;p29"/>
          <p:cNvSpPr txBox="1">
            <a:spLocks noGrp="1"/>
          </p:cNvSpPr>
          <p:nvPr>
            <p:ph type="title" idx="8"/>
            <p:custDataLst>
              <p:tags r:id="rId14"/>
            </p:custDataLst>
          </p:nvPr>
        </p:nvSpPr>
        <p:spPr>
          <a:xfrm>
            <a:off x="1404147" y="3204000"/>
            <a:ext cx="3039600" cy="6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Visualisation</a:t>
            </a:r>
            <a:endParaRPr dirty="0"/>
          </a:p>
        </p:txBody>
      </p:sp>
      <p:sp>
        <p:nvSpPr>
          <p:cNvPr id="248" name="Google Shape;248;p29"/>
          <p:cNvSpPr txBox="1">
            <a:spLocks noGrp="1"/>
          </p:cNvSpPr>
          <p:nvPr>
            <p:ph type="subTitle" idx="9"/>
            <p:custDataLst>
              <p:tags r:id="rId15"/>
            </p:custDataLst>
          </p:nvPr>
        </p:nvSpPr>
        <p:spPr>
          <a:xfrm>
            <a:off x="1403991" y="3687174"/>
            <a:ext cx="3039600" cy="645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 quoi celà ressemble ?</a:t>
            </a:r>
            <a:endParaRPr dirty="0"/>
          </a:p>
        </p:txBody>
      </p:sp>
      <p:sp>
        <p:nvSpPr>
          <p:cNvPr id="249" name="Google Shape;249;p29"/>
          <p:cNvSpPr txBox="1">
            <a:spLocks noGrp="1"/>
          </p:cNvSpPr>
          <p:nvPr>
            <p:ph type="title" idx="13"/>
            <p:custDataLst>
              <p:tags r:id="rId16"/>
            </p:custDataLst>
          </p:nvPr>
        </p:nvSpPr>
        <p:spPr>
          <a:xfrm>
            <a:off x="4700784" y="3204000"/>
            <a:ext cx="6909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0" name="Google Shape;250;p29"/>
          <p:cNvSpPr txBox="1">
            <a:spLocks noGrp="1"/>
          </p:cNvSpPr>
          <p:nvPr>
            <p:ph type="title" idx="14"/>
            <p:custDataLst>
              <p:tags r:id="rId17"/>
            </p:custDataLst>
          </p:nvPr>
        </p:nvSpPr>
        <p:spPr>
          <a:xfrm>
            <a:off x="5391483" y="3204000"/>
            <a:ext cx="3039300" cy="6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251" name="Google Shape;251;p29"/>
          <p:cNvSpPr txBox="1">
            <a:spLocks noGrp="1"/>
          </p:cNvSpPr>
          <p:nvPr>
            <p:ph type="subTitle" idx="15"/>
            <p:custDataLst>
              <p:tags r:id="rId18"/>
            </p:custDataLst>
          </p:nvPr>
        </p:nvSpPr>
        <p:spPr>
          <a:xfrm>
            <a:off x="5391326" y="3687174"/>
            <a:ext cx="3039300" cy="645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Comment aller plus loin ?</a:t>
            </a:r>
            <a:endParaRPr dirty="0"/>
          </a:p>
        </p:txBody>
      </p:sp>
      <p:grpSp>
        <p:nvGrpSpPr>
          <p:cNvPr id="252" name="Google Shape;252;p29"/>
          <p:cNvGrpSpPr/>
          <p:nvPr>
            <p:custDataLst>
              <p:tags r:id="rId19"/>
            </p:custDataLst>
          </p:nvPr>
        </p:nvGrpSpPr>
        <p:grpSpPr>
          <a:xfrm rot="-6999093">
            <a:off x="6946112" y="531436"/>
            <a:ext cx="1182828" cy="757760"/>
            <a:chOff x="606698" y="2684273"/>
            <a:chExt cx="4991281" cy="3197588"/>
          </a:xfrm>
        </p:grpSpPr>
        <p:grpSp>
          <p:nvGrpSpPr>
            <p:cNvPr id="253" name="Google Shape;253;p29"/>
            <p:cNvGrpSpPr/>
            <p:nvPr/>
          </p:nvGrpSpPr>
          <p:grpSpPr>
            <a:xfrm>
              <a:off x="606698" y="2684273"/>
              <a:ext cx="4991281" cy="3197588"/>
              <a:chOff x="1078175" y="0"/>
              <a:chExt cx="6987653" cy="4476534"/>
            </a:xfrm>
          </p:grpSpPr>
          <p:sp>
            <p:nvSpPr>
              <p:cNvPr id="254" name="Google Shape;254;p29"/>
              <p:cNvSpPr/>
              <p:nvPr/>
            </p:nvSpPr>
            <p:spPr>
              <a:xfrm>
                <a:off x="1078175" y="101662"/>
                <a:ext cx="5682414" cy="4374872"/>
              </a:xfrm>
              <a:custGeom>
                <a:avLst/>
                <a:gdLst/>
                <a:ahLst/>
                <a:cxnLst/>
                <a:rect l="l" t="t" r="r" b="b"/>
                <a:pathLst>
                  <a:path w="52094" h="40107" extrusionOk="0">
                    <a:moveTo>
                      <a:pt x="33710" y="0"/>
                    </a:moveTo>
                    <a:cubicBezTo>
                      <a:pt x="22201" y="0"/>
                      <a:pt x="1" y="17193"/>
                      <a:pt x="4755" y="30239"/>
                    </a:cubicBezTo>
                    <a:cubicBezTo>
                      <a:pt x="7336" y="37235"/>
                      <a:pt x="16610" y="40107"/>
                      <a:pt x="26010" y="40107"/>
                    </a:cubicBezTo>
                    <a:cubicBezTo>
                      <a:pt x="34255" y="40107"/>
                      <a:pt x="42597" y="37898"/>
                      <a:pt x="46607" y="34325"/>
                    </a:cubicBezTo>
                    <a:cubicBezTo>
                      <a:pt x="52094" y="29422"/>
                      <a:pt x="50985" y="20141"/>
                      <a:pt x="48708" y="14070"/>
                    </a:cubicBezTo>
                    <a:cubicBezTo>
                      <a:pt x="46432" y="7941"/>
                      <a:pt x="41295" y="178"/>
                      <a:pt x="33941" y="3"/>
                    </a:cubicBezTo>
                    <a:cubicBezTo>
                      <a:pt x="33864" y="1"/>
                      <a:pt x="33787" y="0"/>
                      <a:pt x="33710" y="0"/>
                    </a:cubicBezTo>
                    <a:close/>
                  </a:path>
                </a:pathLst>
              </a:cu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4844045" y="0"/>
                <a:ext cx="2336821" cy="3743953"/>
              </a:xfrm>
              <a:custGeom>
                <a:avLst/>
                <a:gdLst/>
                <a:ahLst/>
                <a:cxnLst/>
                <a:rect l="l" t="t" r="r" b="b"/>
                <a:pathLst>
                  <a:path w="21423" h="34323" extrusionOk="0">
                    <a:moveTo>
                      <a:pt x="1926" y="1"/>
                    </a:moveTo>
                    <a:cubicBezTo>
                      <a:pt x="3561" y="2861"/>
                      <a:pt x="5779" y="5371"/>
                      <a:pt x="8406" y="7356"/>
                    </a:cubicBezTo>
                    <a:cubicBezTo>
                      <a:pt x="8406" y="7356"/>
                      <a:pt x="6709" y="6952"/>
                      <a:pt x="4599" y="6952"/>
                    </a:cubicBezTo>
                    <a:cubicBezTo>
                      <a:pt x="3122" y="6952"/>
                      <a:pt x="1442" y="7150"/>
                      <a:pt x="0" y="7823"/>
                    </a:cubicBezTo>
                    <a:cubicBezTo>
                      <a:pt x="0" y="7823"/>
                      <a:pt x="1401" y="10741"/>
                      <a:pt x="9515" y="13426"/>
                    </a:cubicBezTo>
                    <a:cubicBezTo>
                      <a:pt x="6771" y="14593"/>
                      <a:pt x="4436" y="16636"/>
                      <a:pt x="2860" y="19146"/>
                    </a:cubicBezTo>
                    <a:cubicBezTo>
                      <a:pt x="4338" y="19599"/>
                      <a:pt x="5878" y="19833"/>
                      <a:pt x="7416" y="19833"/>
                    </a:cubicBezTo>
                    <a:cubicBezTo>
                      <a:pt x="8855" y="19833"/>
                      <a:pt x="10292" y="19628"/>
                      <a:pt x="11674" y="19205"/>
                    </a:cubicBezTo>
                    <a:lnTo>
                      <a:pt x="11674" y="19205"/>
                    </a:lnTo>
                    <a:cubicBezTo>
                      <a:pt x="7180" y="26501"/>
                      <a:pt x="8055" y="29653"/>
                      <a:pt x="8055" y="29653"/>
                    </a:cubicBezTo>
                    <a:cubicBezTo>
                      <a:pt x="11791" y="28602"/>
                      <a:pt x="14768" y="24517"/>
                      <a:pt x="14768" y="24516"/>
                    </a:cubicBezTo>
                    <a:lnTo>
                      <a:pt x="14768" y="24516"/>
                    </a:lnTo>
                    <a:cubicBezTo>
                      <a:pt x="14009" y="27785"/>
                      <a:pt x="13951" y="31112"/>
                      <a:pt x="14534" y="34323"/>
                    </a:cubicBezTo>
                    <a:cubicBezTo>
                      <a:pt x="21422" y="23874"/>
                      <a:pt x="18095" y="20139"/>
                      <a:pt x="15935" y="14360"/>
                    </a:cubicBezTo>
                    <a:cubicBezTo>
                      <a:pt x="13776" y="8523"/>
                      <a:pt x="13951" y="3503"/>
                      <a:pt x="192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6448499" y="1336991"/>
                <a:ext cx="1617329" cy="326367"/>
              </a:xfrm>
              <a:custGeom>
                <a:avLst/>
                <a:gdLst/>
                <a:ahLst/>
                <a:cxnLst/>
                <a:rect l="l" t="t" r="r" b="b"/>
                <a:pathLst>
                  <a:path w="14827" h="2992" extrusionOk="0">
                    <a:moveTo>
                      <a:pt x="8294" y="0"/>
                    </a:moveTo>
                    <a:cubicBezTo>
                      <a:pt x="3915" y="0"/>
                      <a:pt x="1" y="1519"/>
                      <a:pt x="1" y="1519"/>
                    </a:cubicBezTo>
                    <a:lnTo>
                      <a:pt x="351" y="2395"/>
                    </a:lnTo>
                    <a:cubicBezTo>
                      <a:pt x="2498" y="1795"/>
                      <a:pt x="4243" y="1579"/>
                      <a:pt x="5688" y="1579"/>
                    </a:cubicBezTo>
                    <a:cubicBezTo>
                      <a:pt x="9385" y="1579"/>
                      <a:pt x="11112" y="2991"/>
                      <a:pt x="12551" y="2991"/>
                    </a:cubicBezTo>
                    <a:cubicBezTo>
                      <a:pt x="12630" y="2991"/>
                      <a:pt x="12707" y="2987"/>
                      <a:pt x="12784" y="2979"/>
                    </a:cubicBezTo>
                    <a:cubicBezTo>
                      <a:pt x="14827" y="2687"/>
                      <a:pt x="13718" y="994"/>
                      <a:pt x="13718" y="994"/>
                    </a:cubicBezTo>
                    <a:cubicBezTo>
                      <a:pt x="11993" y="260"/>
                      <a:pt x="10104" y="0"/>
                      <a:pt x="8294"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29"/>
            <p:cNvGrpSpPr/>
            <p:nvPr/>
          </p:nvGrpSpPr>
          <p:grpSpPr>
            <a:xfrm>
              <a:off x="1212743" y="3419434"/>
              <a:ext cx="2429831" cy="2369071"/>
              <a:chOff x="1869331" y="280444"/>
              <a:chExt cx="4130960" cy="4027662"/>
            </a:xfrm>
          </p:grpSpPr>
          <p:sp>
            <p:nvSpPr>
              <p:cNvPr id="258" name="Google Shape;258;p29"/>
              <p:cNvSpPr/>
              <p:nvPr/>
            </p:nvSpPr>
            <p:spPr>
              <a:xfrm>
                <a:off x="4630030" y="432829"/>
                <a:ext cx="226995" cy="115734"/>
              </a:xfrm>
              <a:custGeom>
                <a:avLst/>
                <a:gdLst/>
                <a:ahLst/>
                <a:cxnLst/>
                <a:rect l="l" t="t" r="r" b="b"/>
                <a:pathLst>
                  <a:path w="2081" h="1061" extrusionOk="0">
                    <a:moveTo>
                      <a:pt x="1316" y="1"/>
                    </a:moveTo>
                    <a:cubicBezTo>
                      <a:pt x="731" y="1"/>
                      <a:pt x="0" y="322"/>
                      <a:pt x="36" y="644"/>
                    </a:cubicBezTo>
                    <a:cubicBezTo>
                      <a:pt x="36" y="901"/>
                      <a:pt x="539" y="1060"/>
                      <a:pt x="1039" y="1060"/>
                    </a:cubicBezTo>
                    <a:cubicBezTo>
                      <a:pt x="1561" y="1060"/>
                      <a:pt x="2080" y="887"/>
                      <a:pt x="2021" y="469"/>
                    </a:cubicBezTo>
                    <a:cubicBezTo>
                      <a:pt x="1998" y="130"/>
                      <a:pt x="1686" y="1"/>
                      <a:pt x="1316"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523416" y="765849"/>
                <a:ext cx="242376" cy="129042"/>
              </a:xfrm>
              <a:custGeom>
                <a:avLst/>
                <a:gdLst/>
                <a:ahLst/>
                <a:cxnLst/>
                <a:rect l="l" t="t" r="r" b="b"/>
                <a:pathLst>
                  <a:path w="2222" h="1183" extrusionOk="0">
                    <a:moveTo>
                      <a:pt x="1532" y="1"/>
                    </a:moveTo>
                    <a:cubicBezTo>
                      <a:pt x="909" y="1"/>
                      <a:pt x="0" y="547"/>
                      <a:pt x="83" y="918"/>
                    </a:cubicBezTo>
                    <a:cubicBezTo>
                      <a:pt x="143" y="1098"/>
                      <a:pt x="422" y="1182"/>
                      <a:pt x="753" y="1182"/>
                    </a:cubicBezTo>
                    <a:cubicBezTo>
                      <a:pt x="1390" y="1182"/>
                      <a:pt x="2221" y="872"/>
                      <a:pt x="2068" y="335"/>
                    </a:cubicBezTo>
                    <a:cubicBezTo>
                      <a:pt x="1999" y="95"/>
                      <a:pt x="1790" y="1"/>
                      <a:pt x="1532"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805169" y="1750294"/>
                <a:ext cx="240740" cy="125115"/>
              </a:xfrm>
              <a:custGeom>
                <a:avLst/>
                <a:gdLst/>
                <a:ahLst/>
                <a:cxnLst/>
                <a:rect l="l" t="t" r="r" b="b"/>
                <a:pathLst>
                  <a:path w="2207" h="1147" extrusionOk="0">
                    <a:moveTo>
                      <a:pt x="1548" y="1"/>
                    </a:moveTo>
                    <a:cubicBezTo>
                      <a:pt x="929" y="1"/>
                      <a:pt x="1" y="547"/>
                      <a:pt x="127" y="882"/>
                    </a:cubicBezTo>
                    <a:cubicBezTo>
                      <a:pt x="167" y="1062"/>
                      <a:pt x="432" y="1146"/>
                      <a:pt x="755" y="1146"/>
                    </a:cubicBezTo>
                    <a:cubicBezTo>
                      <a:pt x="1375" y="1146"/>
                      <a:pt x="2206" y="836"/>
                      <a:pt x="2053" y="299"/>
                    </a:cubicBezTo>
                    <a:cubicBezTo>
                      <a:pt x="1987" y="85"/>
                      <a:pt x="1792" y="1"/>
                      <a:pt x="1548"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2805126" y="2115602"/>
                <a:ext cx="245648" cy="133405"/>
              </a:xfrm>
              <a:custGeom>
                <a:avLst/>
                <a:gdLst/>
                <a:ahLst/>
                <a:cxnLst/>
                <a:rect l="l" t="t" r="r" b="b"/>
                <a:pathLst>
                  <a:path w="2252" h="1223" extrusionOk="0">
                    <a:moveTo>
                      <a:pt x="1536" y="1"/>
                    </a:moveTo>
                    <a:cubicBezTo>
                      <a:pt x="928" y="1"/>
                      <a:pt x="1" y="646"/>
                      <a:pt x="130" y="1036"/>
                    </a:cubicBezTo>
                    <a:cubicBezTo>
                      <a:pt x="179" y="1165"/>
                      <a:pt x="370" y="1222"/>
                      <a:pt x="613" y="1222"/>
                    </a:cubicBezTo>
                    <a:cubicBezTo>
                      <a:pt x="1252" y="1222"/>
                      <a:pt x="2252" y="826"/>
                      <a:pt x="1998" y="277"/>
                    </a:cubicBezTo>
                    <a:cubicBezTo>
                      <a:pt x="1923" y="80"/>
                      <a:pt x="1749" y="1"/>
                      <a:pt x="1536"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1869331" y="2552140"/>
                <a:ext cx="246630" cy="133841"/>
              </a:xfrm>
              <a:custGeom>
                <a:avLst/>
                <a:gdLst/>
                <a:ahLst/>
                <a:cxnLst/>
                <a:rect l="l" t="t" r="r" b="b"/>
                <a:pathLst>
                  <a:path w="2261" h="1227" extrusionOk="0">
                    <a:moveTo>
                      <a:pt x="1569" y="1"/>
                    </a:moveTo>
                    <a:cubicBezTo>
                      <a:pt x="944" y="1"/>
                      <a:pt x="0" y="659"/>
                      <a:pt x="129" y="1003"/>
                    </a:cubicBezTo>
                    <a:cubicBezTo>
                      <a:pt x="181" y="1158"/>
                      <a:pt x="396" y="1227"/>
                      <a:pt x="665" y="1227"/>
                    </a:cubicBezTo>
                    <a:cubicBezTo>
                      <a:pt x="1308" y="1227"/>
                      <a:pt x="2261" y="837"/>
                      <a:pt x="2055" y="302"/>
                    </a:cubicBezTo>
                    <a:cubicBezTo>
                      <a:pt x="1978" y="86"/>
                      <a:pt x="1794" y="1"/>
                      <a:pt x="1569"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5747880" y="3461756"/>
                <a:ext cx="252411" cy="159911"/>
              </a:xfrm>
              <a:custGeom>
                <a:avLst/>
                <a:gdLst/>
                <a:ahLst/>
                <a:cxnLst/>
                <a:rect l="l" t="t" r="r" b="b"/>
                <a:pathLst>
                  <a:path w="2314" h="1466" extrusionOk="0">
                    <a:moveTo>
                      <a:pt x="1560" y="1"/>
                    </a:moveTo>
                    <a:cubicBezTo>
                      <a:pt x="942" y="1"/>
                      <a:pt x="1" y="984"/>
                      <a:pt x="236" y="1361"/>
                    </a:cubicBezTo>
                    <a:cubicBezTo>
                      <a:pt x="288" y="1433"/>
                      <a:pt x="389" y="1465"/>
                      <a:pt x="517" y="1465"/>
                    </a:cubicBezTo>
                    <a:cubicBezTo>
                      <a:pt x="1116" y="1465"/>
                      <a:pt x="2313" y="770"/>
                      <a:pt x="1929" y="194"/>
                    </a:cubicBezTo>
                    <a:cubicBezTo>
                      <a:pt x="1839" y="58"/>
                      <a:pt x="1709" y="1"/>
                      <a:pt x="1560"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4684570" y="3925890"/>
                <a:ext cx="252411" cy="141040"/>
              </a:xfrm>
              <a:custGeom>
                <a:avLst/>
                <a:gdLst/>
                <a:ahLst/>
                <a:cxnLst/>
                <a:rect l="l" t="t" r="r" b="b"/>
                <a:pathLst>
                  <a:path w="2314" h="1293" extrusionOk="0">
                    <a:moveTo>
                      <a:pt x="1595" y="0"/>
                    </a:moveTo>
                    <a:cubicBezTo>
                      <a:pt x="966" y="0"/>
                      <a:pt x="1" y="735"/>
                      <a:pt x="178" y="1133"/>
                    </a:cubicBezTo>
                    <a:cubicBezTo>
                      <a:pt x="233" y="1244"/>
                      <a:pt x="387" y="1293"/>
                      <a:pt x="585" y="1293"/>
                    </a:cubicBezTo>
                    <a:cubicBezTo>
                      <a:pt x="1222" y="1293"/>
                      <a:pt x="2313" y="792"/>
                      <a:pt x="2046" y="258"/>
                    </a:cubicBezTo>
                    <a:cubicBezTo>
                      <a:pt x="1961" y="75"/>
                      <a:pt x="1795" y="0"/>
                      <a:pt x="159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4760708" y="1429490"/>
                <a:ext cx="239758" cy="122933"/>
              </a:xfrm>
              <a:custGeom>
                <a:avLst/>
                <a:gdLst/>
                <a:ahLst/>
                <a:cxnLst/>
                <a:rect l="l" t="t" r="r" b="b"/>
                <a:pathLst>
                  <a:path w="2198" h="1127" extrusionOk="0">
                    <a:moveTo>
                      <a:pt x="1514" y="1"/>
                    </a:moveTo>
                    <a:cubicBezTo>
                      <a:pt x="899" y="1"/>
                      <a:pt x="0" y="480"/>
                      <a:pt x="122" y="846"/>
                    </a:cubicBezTo>
                    <a:cubicBezTo>
                      <a:pt x="164" y="1036"/>
                      <a:pt x="458" y="1127"/>
                      <a:pt x="805" y="1127"/>
                    </a:cubicBezTo>
                    <a:cubicBezTo>
                      <a:pt x="1418" y="1127"/>
                      <a:pt x="2198" y="843"/>
                      <a:pt x="2048" y="321"/>
                    </a:cubicBezTo>
                    <a:cubicBezTo>
                      <a:pt x="1995" y="91"/>
                      <a:pt x="1782" y="1"/>
                      <a:pt x="1514"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4134808" y="955321"/>
                <a:ext cx="241503" cy="119879"/>
              </a:xfrm>
              <a:custGeom>
                <a:avLst/>
                <a:gdLst/>
                <a:ahLst/>
                <a:cxnLst/>
                <a:rect l="l" t="t" r="r" b="b"/>
                <a:pathLst>
                  <a:path w="2214" h="1099" extrusionOk="0">
                    <a:moveTo>
                      <a:pt x="1493" y="1"/>
                    </a:moveTo>
                    <a:cubicBezTo>
                      <a:pt x="872" y="1"/>
                      <a:pt x="1" y="492"/>
                      <a:pt x="82" y="816"/>
                    </a:cubicBezTo>
                    <a:cubicBezTo>
                      <a:pt x="124" y="1008"/>
                      <a:pt x="434" y="1099"/>
                      <a:pt x="798" y="1099"/>
                    </a:cubicBezTo>
                    <a:cubicBezTo>
                      <a:pt x="1426" y="1099"/>
                      <a:pt x="2214" y="829"/>
                      <a:pt x="2066" y="349"/>
                    </a:cubicBezTo>
                    <a:cubicBezTo>
                      <a:pt x="1994" y="98"/>
                      <a:pt x="1768" y="1"/>
                      <a:pt x="1493"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187014" y="1358916"/>
                <a:ext cx="245648" cy="135150"/>
              </a:xfrm>
              <a:custGeom>
                <a:avLst/>
                <a:gdLst/>
                <a:ahLst/>
                <a:cxnLst/>
                <a:rect l="l" t="t" r="r" b="b"/>
                <a:pathLst>
                  <a:path w="2252" h="1239" extrusionOk="0">
                    <a:moveTo>
                      <a:pt x="1556" y="0"/>
                    </a:moveTo>
                    <a:cubicBezTo>
                      <a:pt x="949" y="0"/>
                      <a:pt x="1" y="677"/>
                      <a:pt x="132" y="1026"/>
                    </a:cubicBezTo>
                    <a:cubicBezTo>
                      <a:pt x="197" y="1174"/>
                      <a:pt x="401" y="1239"/>
                      <a:pt x="652" y="1239"/>
                    </a:cubicBezTo>
                    <a:cubicBezTo>
                      <a:pt x="1295" y="1239"/>
                      <a:pt x="2251" y="814"/>
                      <a:pt x="2000" y="268"/>
                    </a:cubicBezTo>
                    <a:cubicBezTo>
                      <a:pt x="1926" y="77"/>
                      <a:pt x="1760" y="0"/>
                      <a:pt x="1556"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221222" y="1928203"/>
                <a:ext cx="245103" cy="131005"/>
              </a:xfrm>
              <a:custGeom>
                <a:avLst/>
                <a:gdLst/>
                <a:ahLst/>
                <a:cxnLst/>
                <a:rect l="l" t="t" r="r" b="b"/>
                <a:pathLst>
                  <a:path w="2247" h="1201" extrusionOk="0">
                    <a:moveTo>
                      <a:pt x="1555" y="0"/>
                    </a:moveTo>
                    <a:cubicBezTo>
                      <a:pt x="933" y="0"/>
                      <a:pt x="0" y="659"/>
                      <a:pt x="172" y="1002"/>
                    </a:cubicBezTo>
                    <a:cubicBezTo>
                      <a:pt x="223" y="1139"/>
                      <a:pt x="429" y="1201"/>
                      <a:pt x="687" y="1201"/>
                    </a:cubicBezTo>
                    <a:cubicBezTo>
                      <a:pt x="1313" y="1201"/>
                      <a:pt x="2246" y="839"/>
                      <a:pt x="2040" y="302"/>
                    </a:cubicBezTo>
                    <a:cubicBezTo>
                      <a:pt x="1962" y="86"/>
                      <a:pt x="1779" y="0"/>
                      <a:pt x="155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576058" y="1304267"/>
                <a:ext cx="247284" cy="136132"/>
              </a:xfrm>
              <a:custGeom>
                <a:avLst/>
                <a:gdLst/>
                <a:ahLst/>
                <a:cxnLst/>
                <a:rect l="l" t="t" r="r" b="b"/>
                <a:pathLst>
                  <a:path w="2267" h="1248" extrusionOk="0">
                    <a:moveTo>
                      <a:pt x="1549" y="1"/>
                    </a:moveTo>
                    <a:cubicBezTo>
                      <a:pt x="917" y="1"/>
                      <a:pt x="0" y="673"/>
                      <a:pt x="129" y="1060"/>
                    </a:cubicBezTo>
                    <a:cubicBezTo>
                      <a:pt x="194" y="1189"/>
                      <a:pt x="392" y="1247"/>
                      <a:pt x="639" y="1247"/>
                    </a:cubicBezTo>
                    <a:cubicBezTo>
                      <a:pt x="1285" y="1247"/>
                      <a:pt x="2267" y="851"/>
                      <a:pt x="2055" y="302"/>
                    </a:cubicBezTo>
                    <a:cubicBezTo>
                      <a:pt x="1963" y="87"/>
                      <a:pt x="1774" y="1"/>
                      <a:pt x="1549"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4001076" y="280444"/>
                <a:ext cx="241612" cy="119879"/>
              </a:xfrm>
              <a:custGeom>
                <a:avLst/>
                <a:gdLst/>
                <a:ahLst/>
                <a:cxnLst/>
                <a:rect l="l" t="t" r="r" b="b"/>
                <a:pathLst>
                  <a:path w="2215" h="1099" extrusionOk="0">
                    <a:moveTo>
                      <a:pt x="1519" y="0"/>
                    </a:moveTo>
                    <a:cubicBezTo>
                      <a:pt x="900" y="0"/>
                      <a:pt x="1" y="492"/>
                      <a:pt x="82" y="815"/>
                    </a:cubicBezTo>
                    <a:cubicBezTo>
                      <a:pt x="146" y="1008"/>
                      <a:pt x="462" y="1099"/>
                      <a:pt x="824" y="1099"/>
                    </a:cubicBezTo>
                    <a:cubicBezTo>
                      <a:pt x="1449" y="1099"/>
                      <a:pt x="2214" y="829"/>
                      <a:pt x="2066" y="348"/>
                    </a:cubicBezTo>
                    <a:cubicBezTo>
                      <a:pt x="2012" y="97"/>
                      <a:pt x="1793" y="0"/>
                      <a:pt x="1519"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4512224" y="2217374"/>
                <a:ext cx="240303" cy="123042"/>
              </a:xfrm>
              <a:custGeom>
                <a:avLst/>
                <a:gdLst/>
                <a:ahLst/>
                <a:cxnLst/>
                <a:rect l="l" t="t" r="r" b="b"/>
                <a:pathLst>
                  <a:path w="2203" h="1128" extrusionOk="0">
                    <a:moveTo>
                      <a:pt x="1509" y="1"/>
                    </a:moveTo>
                    <a:cubicBezTo>
                      <a:pt x="891" y="1"/>
                      <a:pt x="0" y="532"/>
                      <a:pt x="124" y="861"/>
                    </a:cubicBezTo>
                    <a:cubicBezTo>
                      <a:pt x="164" y="1044"/>
                      <a:pt x="437" y="1128"/>
                      <a:pt x="766" y="1128"/>
                    </a:cubicBezTo>
                    <a:cubicBezTo>
                      <a:pt x="1385" y="1128"/>
                      <a:pt x="2202" y="831"/>
                      <a:pt x="2050" y="336"/>
                    </a:cubicBezTo>
                    <a:cubicBezTo>
                      <a:pt x="1981" y="94"/>
                      <a:pt x="1769" y="1"/>
                      <a:pt x="1509"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498001" y="2529342"/>
                <a:ext cx="242158" cy="123042"/>
              </a:xfrm>
              <a:custGeom>
                <a:avLst/>
                <a:gdLst/>
                <a:ahLst/>
                <a:cxnLst/>
                <a:rect l="l" t="t" r="r" b="b"/>
                <a:pathLst>
                  <a:path w="2220" h="1128" extrusionOk="0">
                    <a:moveTo>
                      <a:pt x="1525" y="1"/>
                    </a:moveTo>
                    <a:cubicBezTo>
                      <a:pt x="903" y="1"/>
                      <a:pt x="0" y="533"/>
                      <a:pt x="82" y="862"/>
                    </a:cubicBezTo>
                    <a:cubicBezTo>
                      <a:pt x="143" y="1044"/>
                      <a:pt x="429" y="1128"/>
                      <a:pt x="767" y="1128"/>
                    </a:cubicBezTo>
                    <a:cubicBezTo>
                      <a:pt x="1402" y="1128"/>
                      <a:pt x="2219" y="831"/>
                      <a:pt x="2067" y="336"/>
                    </a:cubicBezTo>
                    <a:cubicBezTo>
                      <a:pt x="1998" y="95"/>
                      <a:pt x="1786" y="1"/>
                      <a:pt x="1525"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531990" y="2882542"/>
                <a:ext cx="246848" cy="126206"/>
              </a:xfrm>
              <a:custGeom>
                <a:avLst/>
                <a:gdLst/>
                <a:ahLst/>
                <a:cxnLst/>
                <a:rect l="l" t="t" r="r" b="b"/>
                <a:pathLst>
                  <a:path w="2263" h="1157" extrusionOk="0">
                    <a:moveTo>
                      <a:pt x="1569" y="0"/>
                    </a:moveTo>
                    <a:cubicBezTo>
                      <a:pt x="933" y="0"/>
                      <a:pt x="0" y="520"/>
                      <a:pt x="125" y="892"/>
                    </a:cubicBezTo>
                    <a:cubicBezTo>
                      <a:pt x="185" y="1072"/>
                      <a:pt x="463" y="1156"/>
                      <a:pt x="795" y="1156"/>
                    </a:cubicBezTo>
                    <a:cubicBezTo>
                      <a:pt x="1432" y="1156"/>
                      <a:pt x="2263" y="846"/>
                      <a:pt x="2109" y="309"/>
                    </a:cubicBezTo>
                    <a:cubicBezTo>
                      <a:pt x="2041" y="88"/>
                      <a:pt x="1830" y="0"/>
                      <a:pt x="1569"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5053587" y="3445503"/>
                <a:ext cx="251211" cy="143877"/>
              </a:xfrm>
              <a:custGeom>
                <a:avLst/>
                <a:gdLst/>
                <a:ahLst/>
                <a:cxnLst/>
                <a:rect l="l" t="t" r="r" b="b"/>
                <a:pathLst>
                  <a:path w="2303" h="1319" extrusionOk="0">
                    <a:moveTo>
                      <a:pt x="1580" y="1"/>
                    </a:moveTo>
                    <a:cubicBezTo>
                      <a:pt x="968" y="1"/>
                      <a:pt x="0" y="754"/>
                      <a:pt x="181" y="1160"/>
                    </a:cubicBezTo>
                    <a:cubicBezTo>
                      <a:pt x="235" y="1270"/>
                      <a:pt x="387" y="1318"/>
                      <a:pt x="582" y="1318"/>
                    </a:cubicBezTo>
                    <a:cubicBezTo>
                      <a:pt x="1215" y="1318"/>
                      <a:pt x="2302" y="806"/>
                      <a:pt x="1990" y="226"/>
                    </a:cubicBezTo>
                    <a:cubicBezTo>
                      <a:pt x="1910" y="66"/>
                      <a:pt x="1761" y="1"/>
                      <a:pt x="1580"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4034019" y="3675552"/>
                <a:ext cx="246848" cy="137223"/>
              </a:xfrm>
              <a:custGeom>
                <a:avLst/>
                <a:gdLst/>
                <a:ahLst/>
                <a:cxnLst/>
                <a:rect l="l" t="t" r="r" b="b"/>
                <a:pathLst>
                  <a:path w="2263" h="1258" extrusionOk="0">
                    <a:moveTo>
                      <a:pt x="1584" y="1"/>
                    </a:moveTo>
                    <a:cubicBezTo>
                      <a:pt x="960" y="1"/>
                      <a:pt x="0" y="646"/>
                      <a:pt x="130" y="1035"/>
                    </a:cubicBezTo>
                    <a:cubicBezTo>
                      <a:pt x="181" y="1189"/>
                      <a:pt x="392" y="1258"/>
                      <a:pt x="657" y="1258"/>
                    </a:cubicBezTo>
                    <a:cubicBezTo>
                      <a:pt x="1300" y="1258"/>
                      <a:pt x="2263" y="855"/>
                      <a:pt x="2056" y="276"/>
                    </a:cubicBezTo>
                    <a:cubicBezTo>
                      <a:pt x="1981" y="80"/>
                      <a:pt x="1803" y="1"/>
                      <a:pt x="1584"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2964382" y="3949342"/>
                <a:ext cx="251320" cy="137223"/>
              </a:xfrm>
              <a:custGeom>
                <a:avLst/>
                <a:gdLst/>
                <a:ahLst/>
                <a:cxnLst/>
                <a:rect l="l" t="t" r="r" b="b"/>
                <a:pathLst>
                  <a:path w="2304" h="1258" extrusionOk="0">
                    <a:moveTo>
                      <a:pt x="1584" y="1"/>
                    </a:moveTo>
                    <a:cubicBezTo>
                      <a:pt x="959" y="1"/>
                      <a:pt x="0" y="646"/>
                      <a:pt x="130" y="1035"/>
                    </a:cubicBezTo>
                    <a:cubicBezTo>
                      <a:pt x="181" y="1189"/>
                      <a:pt x="397" y="1258"/>
                      <a:pt x="668" y="1258"/>
                    </a:cubicBezTo>
                    <a:cubicBezTo>
                      <a:pt x="1324" y="1258"/>
                      <a:pt x="2304" y="855"/>
                      <a:pt x="2056" y="276"/>
                    </a:cubicBezTo>
                    <a:cubicBezTo>
                      <a:pt x="1980" y="80"/>
                      <a:pt x="1803" y="1"/>
                      <a:pt x="1584"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5371991" y="3986648"/>
                <a:ext cx="245539" cy="141150"/>
              </a:xfrm>
              <a:custGeom>
                <a:avLst/>
                <a:gdLst/>
                <a:ahLst/>
                <a:cxnLst/>
                <a:rect l="l" t="t" r="r" b="b"/>
                <a:pathLst>
                  <a:path w="2251" h="1294" extrusionOk="0">
                    <a:moveTo>
                      <a:pt x="1577" y="0"/>
                    </a:moveTo>
                    <a:cubicBezTo>
                      <a:pt x="965" y="0"/>
                      <a:pt x="0" y="742"/>
                      <a:pt x="180" y="1102"/>
                    </a:cubicBezTo>
                    <a:cubicBezTo>
                      <a:pt x="239" y="1235"/>
                      <a:pt x="408" y="1293"/>
                      <a:pt x="621" y="1293"/>
                    </a:cubicBezTo>
                    <a:cubicBezTo>
                      <a:pt x="1245" y="1293"/>
                      <a:pt x="2251" y="792"/>
                      <a:pt x="1990" y="226"/>
                    </a:cubicBezTo>
                    <a:cubicBezTo>
                      <a:pt x="1909" y="66"/>
                      <a:pt x="1759" y="0"/>
                      <a:pt x="1577"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5187537" y="2580609"/>
                <a:ext cx="245975" cy="142895"/>
              </a:xfrm>
              <a:custGeom>
                <a:avLst/>
                <a:gdLst/>
                <a:ahLst/>
                <a:cxnLst/>
                <a:rect l="l" t="t" r="r" b="b"/>
                <a:pathLst>
                  <a:path w="2255" h="1310" extrusionOk="0">
                    <a:moveTo>
                      <a:pt x="1551" y="1"/>
                    </a:moveTo>
                    <a:cubicBezTo>
                      <a:pt x="938" y="1"/>
                      <a:pt x="1" y="795"/>
                      <a:pt x="178" y="1150"/>
                    </a:cubicBezTo>
                    <a:cubicBezTo>
                      <a:pt x="234" y="1261"/>
                      <a:pt x="384" y="1309"/>
                      <a:pt x="577" y="1309"/>
                    </a:cubicBezTo>
                    <a:cubicBezTo>
                      <a:pt x="1197" y="1309"/>
                      <a:pt x="2255" y="809"/>
                      <a:pt x="1988" y="275"/>
                    </a:cubicBezTo>
                    <a:cubicBezTo>
                      <a:pt x="1904" y="79"/>
                      <a:pt x="1743" y="1"/>
                      <a:pt x="155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257741" y="2980605"/>
                <a:ext cx="251975" cy="141150"/>
              </a:xfrm>
              <a:custGeom>
                <a:avLst/>
                <a:gdLst/>
                <a:ahLst/>
                <a:cxnLst/>
                <a:rect l="l" t="t" r="r" b="b"/>
                <a:pathLst>
                  <a:path w="2310" h="1294" extrusionOk="0">
                    <a:moveTo>
                      <a:pt x="1604" y="1"/>
                    </a:moveTo>
                    <a:cubicBezTo>
                      <a:pt x="965" y="1"/>
                      <a:pt x="0" y="742"/>
                      <a:pt x="180" y="1102"/>
                    </a:cubicBezTo>
                    <a:cubicBezTo>
                      <a:pt x="240" y="1236"/>
                      <a:pt x="412" y="1294"/>
                      <a:pt x="630" y="1294"/>
                    </a:cubicBezTo>
                    <a:cubicBezTo>
                      <a:pt x="1271" y="1294"/>
                      <a:pt x="2309" y="793"/>
                      <a:pt x="2048" y="227"/>
                    </a:cubicBezTo>
                    <a:cubicBezTo>
                      <a:pt x="1955" y="66"/>
                      <a:pt x="1793" y="1"/>
                      <a:pt x="1604"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37191" y="3303481"/>
                <a:ext cx="237140" cy="122824"/>
              </a:xfrm>
              <a:custGeom>
                <a:avLst/>
                <a:gdLst/>
                <a:ahLst/>
                <a:cxnLst/>
                <a:rect l="l" t="t" r="r" b="b"/>
                <a:pathLst>
                  <a:path w="2174" h="1126" extrusionOk="0">
                    <a:moveTo>
                      <a:pt x="1492" y="1"/>
                    </a:moveTo>
                    <a:cubicBezTo>
                      <a:pt x="874" y="1"/>
                      <a:pt x="1" y="468"/>
                      <a:pt x="80" y="827"/>
                    </a:cubicBezTo>
                    <a:cubicBezTo>
                      <a:pt x="125" y="1028"/>
                      <a:pt x="449" y="1126"/>
                      <a:pt x="824" y="1126"/>
                    </a:cubicBezTo>
                    <a:cubicBezTo>
                      <a:pt x="1432" y="1126"/>
                      <a:pt x="2173" y="866"/>
                      <a:pt x="2065" y="360"/>
                    </a:cubicBezTo>
                    <a:cubicBezTo>
                      <a:pt x="2009" y="101"/>
                      <a:pt x="1778" y="1"/>
                      <a:pt x="1492"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218495" y="3615449"/>
                <a:ext cx="237140" cy="122933"/>
              </a:xfrm>
              <a:custGeom>
                <a:avLst/>
                <a:gdLst/>
                <a:ahLst/>
                <a:cxnLst/>
                <a:rect l="l" t="t" r="r" b="b"/>
                <a:pathLst>
                  <a:path w="2174" h="1127" extrusionOk="0">
                    <a:moveTo>
                      <a:pt x="1491" y="1"/>
                    </a:moveTo>
                    <a:cubicBezTo>
                      <a:pt x="874" y="1"/>
                      <a:pt x="0" y="469"/>
                      <a:pt x="80" y="827"/>
                    </a:cubicBezTo>
                    <a:cubicBezTo>
                      <a:pt x="125" y="1028"/>
                      <a:pt x="449" y="1126"/>
                      <a:pt x="823" y="1126"/>
                    </a:cubicBezTo>
                    <a:cubicBezTo>
                      <a:pt x="1432" y="1126"/>
                      <a:pt x="2173" y="866"/>
                      <a:pt x="2065" y="361"/>
                    </a:cubicBezTo>
                    <a:cubicBezTo>
                      <a:pt x="2009" y="102"/>
                      <a:pt x="1778" y="1"/>
                      <a:pt x="149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634241" y="4186918"/>
                <a:ext cx="241176" cy="121188"/>
              </a:xfrm>
              <a:custGeom>
                <a:avLst/>
                <a:gdLst/>
                <a:ahLst/>
                <a:cxnLst/>
                <a:rect l="l" t="t" r="r" b="b"/>
                <a:pathLst>
                  <a:path w="2211" h="1111" extrusionOk="0">
                    <a:moveTo>
                      <a:pt x="1455" y="1"/>
                    </a:moveTo>
                    <a:cubicBezTo>
                      <a:pt x="826" y="1"/>
                      <a:pt x="0" y="431"/>
                      <a:pt x="118" y="783"/>
                    </a:cubicBezTo>
                    <a:cubicBezTo>
                      <a:pt x="162" y="1007"/>
                      <a:pt x="490" y="1111"/>
                      <a:pt x="868" y="1111"/>
                    </a:cubicBezTo>
                    <a:cubicBezTo>
                      <a:pt x="1475" y="1111"/>
                      <a:pt x="2210" y="843"/>
                      <a:pt x="2102" y="375"/>
                    </a:cubicBezTo>
                    <a:cubicBezTo>
                      <a:pt x="2025" y="105"/>
                      <a:pt x="1764" y="1"/>
                      <a:pt x="1455"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83" name="Google Shape;283;p29"/>
          <p:cNvCxnSpPr/>
          <p:nvPr>
            <p:custDataLst>
              <p:tags r:id="rId20"/>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82" name="Picture 2" descr="Logo Avis Restau">
            <a:extLst>
              <a:ext uri="{FF2B5EF4-FFF2-40B4-BE49-F238E27FC236}">
                <a16:creationId xmlns:a16="http://schemas.microsoft.com/office/drawing/2014/main" id="{9E86BBD7-A6A1-4E34-8520-7B5DC7E2B0FD}"/>
              </a:ext>
            </a:extLst>
          </p:cNvPr>
          <p:cNvPicPr>
            <a:picLocks noChangeAspect="1" noChangeArrowheads="1"/>
          </p:cNvPicPr>
          <p:nvPr>
            <p:custDataLst>
              <p:tags r:id="rId21"/>
            </p:custDataLst>
          </p:nvPr>
        </p:nvPicPr>
        <p:blipFill>
          <a:blip r:embed="rId24">
            <a:extLst>
              <a:ext uri="{28A0092B-C50C-407E-A947-70E740481C1C}">
                <a14:useLocalDpi xmlns:a14="http://schemas.microsoft.com/office/drawing/2010/main" val="0"/>
              </a:ext>
            </a:extLst>
          </a:blip>
          <a:srcRect/>
          <a:stretch>
            <a:fillRect/>
          </a:stretch>
        </p:blipFill>
        <p:spPr bwMode="auto">
          <a:xfrm>
            <a:off x="0" y="4849446"/>
            <a:ext cx="699069" cy="302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fade">
                                      <p:cBhvr>
                                        <p:cTn id="10" dur="500"/>
                                        <p:tgtEl>
                                          <p:spTgt spid="2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500"/>
                                        <p:tgtEl>
                                          <p:spTgt spid="2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5">
                                            <p:txEl>
                                              <p:pRg st="0" end="0"/>
                                            </p:txEl>
                                          </p:spTgt>
                                        </p:tgtEl>
                                        <p:attrNameLst>
                                          <p:attrName>style.visibility</p:attrName>
                                        </p:attrNameLst>
                                      </p:cBhvr>
                                      <p:to>
                                        <p:strVal val="visible"/>
                                      </p:to>
                                    </p:set>
                                    <p:animEffect transition="in" filter="fade">
                                      <p:cBhvr>
                                        <p:cTn id="16" dur="500"/>
                                        <p:tgtEl>
                                          <p:spTgt spid="24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6"/>
                                        </p:tgtEl>
                                        <p:attrNameLst>
                                          <p:attrName>style.visibility</p:attrName>
                                        </p:attrNameLst>
                                      </p:cBhvr>
                                      <p:to>
                                        <p:strVal val="visible"/>
                                      </p:to>
                                    </p:set>
                                    <p:animEffect transition="in" filter="fade">
                                      <p:cBhvr>
                                        <p:cTn id="21" dur="500"/>
                                        <p:tgtEl>
                                          <p:spTgt spid="20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6"/>
                                        </p:tgtEl>
                                        <p:attrNameLst>
                                          <p:attrName>style.visibility</p:attrName>
                                        </p:attrNameLst>
                                      </p:cBhvr>
                                      <p:to>
                                        <p:strVal val="visible"/>
                                      </p:to>
                                    </p:set>
                                    <p:animEffect transition="in" filter="fade">
                                      <p:cBhvr>
                                        <p:cTn id="24" dur="500"/>
                                        <p:tgtEl>
                                          <p:spTgt spid="2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7"/>
                                        </p:tgtEl>
                                        <p:attrNameLst>
                                          <p:attrName>style.visibility</p:attrName>
                                        </p:attrNameLst>
                                      </p:cBhvr>
                                      <p:to>
                                        <p:strVal val="visible"/>
                                      </p:to>
                                    </p:set>
                                    <p:animEffect transition="in" filter="fade">
                                      <p:cBhvr>
                                        <p:cTn id="27" dur="500"/>
                                        <p:tgtEl>
                                          <p:spTgt spid="2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8">
                                            <p:txEl>
                                              <p:pRg st="0" end="0"/>
                                            </p:txEl>
                                          </p:spTgt>
                                        </p:tgtEl>
                                        <p:attrNameLst>
                                          <p:attrName>style.visibility</p:attrName>
                                        </p:attrNameLst>
                                      </p:cBhvr>
                                      <p:to>
                                        <p:strVal val="visible"/>
                                      </p:to>
                                    </p:set>
                                    <p:animEffect transition="in" filter="fade">
                                      <p:cBhvr>
                                        <p:cTn id="30" dur="500"/>
                                        <p:tgtEl>
                                          <p:spTgt spid="24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5"/>
                                        </p:tgtEl>
                                        <p:attrNameLst>
                                          <p:attrName>style.visibility</p:attrName>
                                        </p:attrNameLst>
                                      </p:cBhvr>
                                      <p:to>
                                        <p:strVal val="visible"/>
                                      </p:to>
                                    </p:set>
                                    <p:animEffect transition="in" filter="fade">
                                      <p:cBhvr>
                                        <p:cTn id="35" dur="500"/>
                                        <p:tgtEl>
                                          <p:spTgt spid="20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9"/>
                                        </p:tgtEl>
                                        <p:attrNameLst>
                                          <p:attrName>style.visibility</p:attrName>
                                        </p:attrNameLst>
                                      </p:cBhvr>
                                      <p:to>
                                        <p:strVal val="visible"/>
                                      </p:to>
                                    </p:set>
                                    <p:animEffect transition="in" filter="fade">
                                      <p:cBhvr>
                                        <p:cTn id="38" dur="500"/>
                                        <p:tgtEl>
                                          <p:spTgt spid="24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0"/>
                                        </p:tgtEl>
                                        <p:attrNameLst>
                                          <p:attrName>style.visibility</p:attrName>
                                        </p:attrNameLst>
                                      </p:cBhvr>
                                      <p:to>
                                        <p:strVal val="visible"/>
                                      </p:to>
                                    </p:set>
                                    <p:animEffect transition="in" filter="fade">
                                      <p:cBhvr>
                                        <p:cTn id="41" dur="500"/>
                                        <p:tgtEl>
                                          <p:spTgt spid="2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1">
                                            <p:txEl>
                                              <p:pRg st="0" end="0"/>
                                            </p:txEl>
                                          </p:spTgt>
                                        </p:tgtEl>
                                        <p:attrNameLst>
                                          <p:attrName>style.visibility</p:attrName>
                                        </p:attrNameLst>
                                      </p:cBhvr>
                                      <p:to>
                                        <p:strVal val="visible"/>
                                      </p:to>
                                    </p:set>
                                    <p:animEffect transition="in" filter="fade">
                                      <p:cBhvr>
                                        <p:cTn id="44" dur="500"/>
                                        <p:tgtEl>
                                          <p:spTgt spid="2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5" grpId="0" animBg="1"/>
      <p:bldP spid="206" grpId="0" animBg="1"/>
      <p:bldP spid="243" grpId="0"/>
      <p:bldP spid="244" grpId="0"/>
      <p:bldP spid="245" grpId="0" build="p"/>
      <p:bldP spid="246" grpId="0"/>
      <p:bldP spid="247" grpId="0"/>
      <p:bldP spid="248" grpId="0" build="p"/>
      <p:bldP spid="249" grpId="0"/>
      <p:bldP spid="250" grpId="0"/>
      <p:bldP spid="25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37CA9776-DC7E-4154-B750-AD02DA4135B0}"/>
              </a:ext>
            </a:extLst>
          </p:cNvPr>
          <p:cNvPicPr>
            <a:picLocks noChangeAspect="1"/>
          </p:cNvPicPr>
          <p:nvPr/>
        </p:nvPicPr>
        <p:blipFill>
          <a:blip r:embed="rId7"/>
          <a:stretch>
            <a:fillRect/>
          </a:stretch>
        </p:blipFill>
        <p:spPr>
          <a:xfrm>
            <a:off x="910857" y="1258162"/>
            <a:ext cx="3790950" cy="3790950"/>
          </a:xfrm>
          <a:prstGeom prst="rect">
            <a:avLst/>
          </a:prstGeom>
        </p:spPr>
      </p:pic>
      <p:grpSp>
        <p:nvGrpSpPr>
          <p:cNvPr id="9" name="Groupe 8">
            <a:extLst>
              <a:ext uri="{FF2B5EF4-FFF2-40B4-BE49-F238E27FC236}">
                <a16:creationId xmlns:a16="http://schemas.microsoft.com/office/drawing/2014/main" id="{9DA3F5D8-E93F-4912-843B-058C4A20F886}"/>
              </a:ext>
            </a:extLst>
          </p:cNvPr>
          <p:cNvGrpSpPr/>
          <p:nvPr/>
        </p:nvGrpSpPr>
        <p:grpSpPr>
          <a:xfrm>
            <a:off x="5607103" y="2043893"/>
            <a:ext cx="2626040" cy="2219488"/>
            <a:chOff x="5607103" y="1662781"/>
            <a:chExt cx="2626040" cy="2219488"/>
          </a:xfrm>
        </p:grpSpPr>
        <p:pic>
          <p:nvPicPr>
            <p:cNvPr id="7" name="Image 6">
              <a:extLst>
                <a:ext uri="{FF2B5EF4-FFF2-40B4-BE49-F238E27FC236}">
                  <a16:creationId xmlns:a16="http://schemas.microsoft.com/office/drawing/2014/main" id="{1CCD61FF-ADC6-43D1-8D97-FCF5FAD18BB2}"/>
                </a:ext>
              </a:extLst>
            </p:cNvPr>
            <p:cNvPicPr>
              <a:picLocks noChangeAspect="1"/>
            </p:cNvPicPr>
            <p:nvPr/>
          </p:nvPicPr>
          <p:blipFill>
            <a:blip r:embed="rId8"/>
            <a:stretch>
              <a:fillRect/>
            </a:stretch>
          </p:blipFill>
          <p:spPr>
            <a:xfrm>
              <a:off x="5612664" y="2425006"/>
              <a:ext cx="2620479" cy="1457263"/>
            </a:xfrm>
            <a:prstGeom prst="rect">
              <a:avLst/>
            </a:prstGeom>
          </p:spPr>
        </p:pic>
        <p:sp>
          <p:nvSpPr>
            <p:cNvPr id="8" name="Rectangle 7">
              <a:extLst>
                <a:ext uri="{FF2B5EF4-FFF2-40B4-BE49-F238E27FC236}">
                  <a16:creationId xmlns:a16="http://schemas.microsoft.com/office/drawing/2014/main" id="{B468B0BD-BBDF-40EF-9C80-EE5ACC0A48C3}"/>
                </a:ext>
              </a:extLst>
            </p:cNvPr>
            <p:cNvSpPr/>
            <p:nvPr/>
          </p:nvSpPr>
          <p:spPr>
            <a:xfrm>
              <a:off x="5607103" y="1662781"/>
              <a:ext cx="2626040" cy="523220"/>
            </a:xfrm>
            <a:prstGeom prst="rect">
              <a:avLst/>
            </a:prstGeom>
            <a:noFill/>
          </p:spPr>
          <p:txBody>
            <a:bodyPr wrap="none" lIns="91440" tIns="45720" rIns="91440" bIns="45720">
              <a:spAutoFit/>
            </a:bodyPr>
            <a:lstStyle/>
            <a:p>
              <a:pPr algn="ctr"/>
              <a:r>
                <a:rPr lang="fr-FR" sz="2800" b="0" cap="none" spc="0" dirty="0">
                  <a:ln w="0"/>
                  <a:solidFill>
                    <a:schemeClr val="tx1"/>
                  </a:solidFill>
                  <a:effectLst>
                    <a:outerShdw blurRad="38100" dist="19050" dir="2700000" algn="tl" rotWithShape="0">
                      <a:schemeClr val="dk1">
                        <a:alpha val="40000"/>
                      </a:schemeClr>
                    </a:outerShdw>
                  </a:effectLst>
                </a:rPr>
                <a:t>Topic Modeling</a:t>
              </a:r>
            </a:p>
          </p:txBody>
        </p:sp>
      </p:grpSp>
    </p:spTree>
    <p:extLst>
      <p:ext uri="{BB962C8B-B14F-4D97-AF65-F5344CB8AC3E}">
        <p14:creationId xmlns:p14="http://schemas.microsoft.com/office/powerpoint/2010/main" val="2056187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62451293-C697-49ED-98BA-CA1BC2CC552A}"/>
              </a:ext>
            </a:extLst>
          </p:cNvPr>
          <p:cNvPicPr>
            <a:picLocks noChangeAspect="1"/>
          </p:cNvPicPr>
          <p:nvPr/>
        </p:nvPicPr>
        <p:blipFill>
          <a:blip r:embed="rId7"/>
          <a:stretch>
            <a:fillRect/>
          </a:stretch>
        </p:blipFill>
        <p:spPr>
          <a:xfrm>
            <a:off x="571172" y="1428532"/>
            <a:ext cx="2286437" cy="2286437"/>
          </a:xfrm>
          <a:prstGeom prst="rect">
            <a:avLst/>
          </a:prstGeom>
        </p:spPr>
      </p:pic>
      <p:sp>
        <p:nvSpPr>
          <p:cNvPr id="8" name="ZoneTexte 7">
            <a:extLst>
              <a:ext uri="{FF2B5EF4-FFF2-40B4-BE49-F238E27FC236}">
                <a16:creationId xmlns:a16="http://schemas.microsoft.com/office/drawing/2014/main" id="{D3798FAB-F883-435B-8F49-F5E32E64F90B}"/>
              </a:ext>
            </a:extLst>
          </p:cNvPr>
          <p:cNvSpPr txBox="1"/>
          <p:nvPr/>
        </p:nvSpPr>
        <p:spPr>
          <a:xfrm>
            <a:off x="819783" y="3714969"/>
            <a:ext cx="1789215" cy="307777"/>
          </a:xfrm>
          <a:prstGeom prst="rect">
            <a:avLst/>
          </a:prstGeom>
          <a:noFill/>
        </p:spPr>
        <p:txBody>
          <a:bodyPr wrap="square" rtlCol="0">
            <a:spAutoFit/>
          </a:bodyPr>
          <a:lstStyle/>
          <a:p>
            <a:pPr algn="ctr"/>
            <a:r>
              <a:rPr lang="fr-FR" dirty="0">
                <a:latin typeface="Arial" panose="020B0604020202020204" pitchFamily="34" charset="0"/>
                <a:cs typeface="Arial" panose="020B0604020202020204" pitchFamily="34" charset="0"/>
              </a:rPr>
              <a:t>5 à 4 ⭐</a:t>
            </a:r>
          </a:p>
        </p:txBody>
      </p:sp>
      <p:pic>
        <p:nvPicPr>
          <p:cNvPr id="5" name="Image 4">
            <a:extLst>
              <a:ext uri="{FF2B5EF4-FFF2-40B4-BE49-F238E27FC236}">
                <a16:creationId xmlns:a16="http://schemas.microsoft.com/office/drawing/2014/main" id="{3F9D9FD6-4A71-4675-911E-A8EBC618702B}"/>
              </a:ext>
            </a:extLst>
          </p:cNvPr>
          <p:cNvPicPr>
            <a:picLocks noChangeAspect="1"/>
          </p:cNvPicPr>
          <p:nvPr/>
        </p:nvPicPr>
        <p:blipFill>
          <a:blip r:embed="rId8"/>
          <a:stretch>
            <a:fillRect/>
          </a:stretch>
        </p:blipFill>
        <p:spPr>
          <a:xfrm>
            <a:off x="3428781" y="1428532"/>
            <a:ext cx="2286437" cy="2286437"/>
          </a:xfrm>
          <a:prstGeom prst="rect">
            <a:avLst/>
          </a:prstGeom>
        </p:spPr>
      </p:pic>
      <p:sp>
        <p:nvSpPr>
          <p:cNvPr id="13" name="ZoneTexte 12">
            <a:extLst>
              <a:ext uri="{FF2B5EF4-FFF2-40B4-BE49-F238E27FC236}">
                <a16:creationId xmlns:a16="http://schemas.microsoft.com/office/drawing/2014/main" id="{FC54982B-9A6A-4390-9B67-DF2DFDAF175D}"/>
              </a:ext>
            </a:extLst>
          </p:cNvPr>
          <p:cNvSpPr txBox="1"/>
          <p:nvPr/>
        </p:nvSpPr>
        <p:spPr>
          <a:xfrm>
            <a:off x="3677392" y="3723524"/>
            <a:ext cx="1789215" cy="307777"/>
          </a:xfrm>
          <a:prstGeom prst="rect">
            <a:avLst/>
          </a:prstGeom>
          <a:noFill/>
        </p:spPr>
        <p:txBody>
          <a:bodyPr wrap="square" rtlCol="0">
            <a:spAutoFit/>
          </a:bodyPr>
          <a:lstStyle/>
          <a:p>
            <a:pPr algn="ctr"/>
            <a:r>
              <a:rPr lang="fr-FR" dirty="0">
                <a:latin typeface="Arial" panose="020B0604020202020204" pitchFamily="34" charset="0"/>
                <a:cs typeface="Arial" panose="020B0604020202020204" pitchFamily="34" charset="0"/>
              </a:rPr>
              <a:t>3 ⭐</a:t>
            </a:r>
          </a:p>
        </p:txBody>
      </p:sp>
      <p:pic>
        <p:nvPicPr>
          <p:cNvPr id="7" name="Image 6">
            <a:extLst>
              <a:ext uri="{FF2B5EF4-FFF2-40B4-BE49-F238E27FC236}">
                <a16:creationId xmlns:a16="http://schemas.microsoft.com/office/drawing/2014/main" id="{56A11D64-9B41-4123-BE7C-AC46F713501A}"/>
              </a:ext>
            </a:extLst>
          </p:cNvPr>
          <p:cNvPicPr>
            <a:picLocks noChangeAspect="1"/>
          </p:cNvPicPr>
          <p:nvPr/>
        </p:nvPicPr>
        <p:blipFill>
          <a:blip r:embed="rId9"/>
          <a:stretch>
            <a:fillRect/>
          </a:stretch>
        </p:blipFill>
        <p:spPr>
          <a:xfrm>
            <a:off x="6286390" y="1428532"/>
            <a:ext cx="2286437" cy="2286437"/>
          </a:xfrm>
          <a:prstGeom prst="rect">
            <a:avLst/>
          </a:prstGeom>
        </p:spPr>
      </p:pic>
      <p:sp>
        <p:nvSpPr>
          <p:cNvPr id="14" name="ZoneTexte 13">
            <a:extLst>
              <a:ext uri="{FF2B5EF4-FFF2-40B4-BE49-F238E27FC236}">
                <a16:creationId xmlns:a16="http://schemas.microsoft.com/office/drawing/2014/main" id="{DDB72E2C-1E93-4A99-8B51-DBE16158690B}"/>
              </a:ext>
            </a:extLst>
          </p:cNvPr>
          <p:cNvSpPr txBox="1"/>
          <p:nvPr/>
        </p:nvSpPr>
        <p:spPr>
          <a:xfrm>
            <a:off x="6535001" y="3723524"/>
            <a:ext cx="1789215" cy="307777"/>
          </a:xfrm>
          <a:prstGeom prst="rect">
            <a:avLst/>
          </a:prstGeom>
          <a:noFill/>
        </p:spPr>
        <p:txBody>
          <a:bodyPr wrap="square" rtlCol="0">
            <a:spAutoFit/>
          </a:bodyPr>
          <a:lstStyle/>
          <a:p>
            <a:pPr algn="ctr"/>
            <a:r>
              <a:rPr lang="fr-FR" dirty="0">
                <a:latin typeface="Arial" panose="020B0604020202020204" pitchFamily="34" charset="0"/>
                <a:cs typeface="Arial" panose="020B0604020202020204" pitchFamily="34" charset="0"/>
              </a:rPr>
              <a:t>2 à 1 ⭐</a:t>
            </a:r>
          </a:p>
        </p:txBody>
      </p:sp>
    </p:spTree>
    <p:extLst>
      <p:ext uri="{BB962C8B-B14F-4D97-AF65-F5344CB8AC3E}">
        <p14:creationId xmlns:p14="http://schemas.microsoft.com/office/powerpoint/2010/main" val="1067738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7" name="Image 6">
            <a:extLst>
              <a:ext uri="{FF2B5EF4-FFF2-40B4-BE49-F238E27FC236}">
                <a16:creationId xmlns:a16="http://schemas.microsoft.com/office/drawing/2014/main" id="{56A11D64-9B41-4123-BE7C-AC46F713501A}"/>
              </a:ext>
            </a:extLst>
          </p:cNvPr>
          <p:cNvPicPr>
            <a:picLocks noChangeAspect="1"/>
          </p:cNvPicPr>
          <p:nvPr/>
        </p:nvPicPr>
        <p:blipFill>
          <a:blip r:embed="rId7"/>
          <a:stretch>
            <a:fillRect/>
          </a:stretch>
        </p:blipFill>
        <p:spPr>
          <a:xfrm>
            <a:off x="6286390" y="1594902"/>
            <a:ext cx="2286437" cy="2286437"/>
          </a:xfrm>
          <a:prstGeom prst="rect">
            <a:avLst/>
          </a:prstGeom>
        </p:spPr>
      </p:pic>
      <p:sp>
        <p:nvSpPr>
          <p:cNvPr id="14" name="ZoneTexte 13">
            <a:extLst>
              <a:ext uri="{FF2B5EF4-FFF2-40B4-BE49-F238E27FC236}">
                <a16:creationId xmlns:a16="http://schemas.microsoft.com/office/drawing/2014/main" id="{DDB72E2C-1E93-4A99-8B51-DBE16158690B}"/>
              </a:ext>
            </a:extLst>
          </p:cNvPr>
          <p:cNvSpPr txBox="1"/>
          <p:nvPr/>
        </p:nvSpPr>
        <p:spPr>
          <a:xfrm>
            <a:off x="6535001" y="3889894"/>
            <a:ext cx="1789215" cy="307777"/>
          </a:xfrm>
          <a:prstGeom prst="rect">
            <a:avLst/>
          </a:prstGeom>
          <a:noFill/>
        </p:spPr>
        <p:txBody>
          <a:bodyPr wrap="square" rtlCol="0">
            <a:spAutoFit/>
          </a:bodyPr>
          <a:lstStyle/>
          <a:p>
            <a:pPr algn="ctr"/>
            <a:r>
              <a:rPr lang="fr-FR" dirty="0">
                <a:latin typeface="Arial" panose="020B0604020202020204" pitchFamily="34" charset="0"/>
                <a:cs typeface="Arial" panose="020B0604020202020204" pitchFamily="34" charset="0"/>
              </a:rPr>
              <a:t>2 à 1 ⭐</a:t>
            </a:r>
          </a:p>
        </p:txBody>
      </p:sp>
      <p:pic>
        <p:nvPicPr>
          <p:cNvPr id="4" name="Image 3">
            <a:extLst>
              <a:ext uri="{FF2B5EF4-FFF2-40B4-BE49-F238E27FC236}">
                <a16:creationId xmlns:a16="http://schemas.microsoft.com/office/drawing/2014/main" id="{219FFDF3-F3AE-4C86-8660-468366379EBA}"/>
              </a:ext>
            </a:extLst>
          </p:cNvPr>
          <p:cNvPicPr>
            <a:picLocks noChangeAspect="1"/>
          </p:cNvPicPr>
          <p:nvPr/>
        </p:nvPicPr>
        <p:blipFill>
          <a:blip r:embed="rId8"/>
          <a:stretch>
            <a:fillRect/>
          </a:stretch>
        </p:blipFill>
        <p:spPr>
          <a:xfrm>
            <a:off x="323808" y="1544128"/>
            <a:ext cx="4683563" cy="2704317"/>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5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7362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1028" name="Picture 4" descr="Tokenization example">
            <a:extLst>
              <a:ext uri="{FF2B5EF4-FFF2-40B4-BE49-F238E27FC236}">
                <a16:creationId xmlns:a16="http://schemas.microsoft.com/office/drawing/2014/main" id="{5B54CE59-C5A3-436C-A52E-9E6F693272F2}"/>
              </a:ext>
            </a:extLst>
          </p:cNvPr>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1346548" y="1726296"/>
            <a:ext cx="6814159" cy="2376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57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1AF375F5-1CA5-4165-A4FE-40AA27DC7DDE}"/>
              </a:ext>
            </a:extLst>
          </p:cNvPr>
          <p:cNvPicPr>
            <a:picLocks noChangeAspect="1"/>
          </p:cNvPicPr>
          <p:nvPr/>
        </p:nvPicPr>
        <p:blipFill>
          <a:blip r:embed="rId7"/>
          <a:stretch>
            <a:fillRect/>
          </a:stretch>
        </p:blipFill>
        <p:spPr>
          <a:xfrm>
            <a:off x="1952625" y="1820202"/>
            <a:ext cx="5238750" cy="2619375"/>
          </a:xfrm>
          <a:prstGeom prst="rect">
            <a:avLst/>
          </a:prstGeom>
        </p:spPr>
      </p:pic>
    </p:spTree>
    <p:extLst>
      <p:ext uri="{BB962C8B-B14F-4D97-AF65-F5344CB8AC3E}">
        <p14:creationId xmlns:p14="http://schemas.microsoft.com/office/powerpoint/2010/main" val="2525930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7170" name="Picture 2" descr="img">
            <a:extLst>
              <a:ext uri="{FF2B5EF4-FFF2-40B4-BE49-F238E27FC236}">
                <a16:creationId xmlns:a16="http://schemas.microsoft.com/office/drawing/2014/main" id="{163F084D-3542-4C47-A99E-4394208B0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5398" y="1293265"/>
            <a:ext cx="6573205" cy="3649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330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8194" name="Picture 2">
            <a:extLst>
              <a:ext uri="{FF2B5EF4-FFF2-40B4-BE49-F238E27FC236}">
                <a16:creationId xmlns:a16="http://schemas.microsoft.com/office/drawing/2014/main" id="{BE2A9D26-CC1E-4254-8B13-D96B178A0F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99" y="1658405"/>
            <a:ext cx="1678976" cy="182668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Gensim? — gensim">
            <a:extLst>
              <a:ext uri="{FF2B5EF4-FFF2-40B4-BE49-F238E27FC236}">
                <a16:creationId xmlns:a16="http://schemas.microsoft.com/office/drawing/2014/main" id="{78A1DF55-3752-473E-9916-F9319D920E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753" y="1307292"/>
            <a:ext cx="3233215" cy="122312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TextBlob - Librairie Python de Traitement Automatisé du Langage">
            <a:extLst>
              <a:ext uri="{FF2B5EF4-FFF2-40B4-BE49-F238E27FC236}">
                <a16:creationId xmlns:a16="http://schemas.microsoft.com/office/drawing/2014/main" id="{AC690DDD-C12A-4763-9507-3719CF481C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7714" y="2494445"/>
            <a:ext cx="2136000" cy="195885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Overview - CoreNLP">
            <a:extLst>
              <a:ext uri="{FF2B5EF4-FFF2-40B4-BE49-F238E27FC236}">
                <a16:creationId xmlns:a16="http://schemas.microsoft.com/office/drawing/2014/main" id="{8D2A1818-9522-40E5-B930-44525DF256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827209"/>
            <a:ext cx="3756561" cy="125218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BF4B23F5-0ED3-46D6-8C9E-CA663815CD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25850" y="1369035"/>
            <a:ext cx="904875" cy="838200"/>
          </a:xfrm>
          <a:prstGeom prst="rect">
            <a:avLst/>
          </a:prstGeom>
        </p:spPr>
      </p:pic>
      <p:pic>
        <p:nvPicPr>
          <p:cNvPr id="8204" name="Picture 12">
            <a:extLst>
              <a:ext uri="{FF2B5EF4-FFF2-40B4-BE49-F238E27FC236}">
                <a16:creationId xmlns:a16="http://schemas.microsoft.com/office/drawing/2014/main" id="{3C0639CB-A170-4855-B406-D0AE701B5E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5750" y="2952455"/>
            <a:ext cx="1266825" cy="5524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que 5">
            <a:extLst>
              <a:ext uri="{FF2B5EF4-FFF2-40B4-BE49-F238E27FC236}">
                <a16:creationId xmlns:a16="http://schemas.microsoft.com/office/drawing/2014/main" id="{FE9DF944-400F-4A17-82BA-14ED07EE67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20968" y="3953891"/>
            <a:ext cx="2790145" cy="998825"/>
          </a:xfrm>
          <a:prstGeom prst="rect">
            <a:avLst/>
          </a:prstGeom>
        </p:spPr>
      </p:pic>
    </p:spTree>
    <p:extLst>
      <p:ext uri="{BB962C8B-B14F-4D97-AF65-F5344CB8AC3E}">
        <p14:creationId xmlns:p14="http://schemas.microsoft.com/office/powerpoint/2010/main" val="1502612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194"/>
                                        </p:tgtEl>
                                        <p:attrNameLst>
                                          <p:attrName>r</p:attrName>
                                        </p:attrNameLst>
                                      </p:cBhvr>
                                    </p:animRot>
                                    <p:animRot by="-240000">
                                      <p:cBhvr>
                                        <p:cTn id="7" dur="200" fill="hold">
                                          <p:stCondLst>
                                            <p:cond delay="200"/>
                                          </p:stCondLst>
                                        </p:cTn>
                                        <p:tgtEl>
                                          <p:spTgt spid="8194"/>
                                        </p:tgtEl>
                                        <p:attrNameLst>
                                          <p:attrName>r</p:attrName>
                                        </p:attrNameLst>
                                      </p:cBhvr>
                                    </p:animRot>
                                    <p:animRot by="240000">
                                      <p:cBhvr>
                                        <p:cTn id="8" dur="200" fill="hold">
                                          <p:stCondLst>
                                            <p:cond delay="400"/>
                                          </p:stCondLst>
                                        </p:cTn>
                                        <p:tgtEl>
                                          <p:spTgt spid="8194"/>
                                        </p:tgtEl>
                                        <p:attrNameLst>
                                          <p:attrName>r</p:attrName>
                                        </p:attrNameLst>
                                      </p:cBhvr>
                                    </p:animRot>
                                    <p:animRot by="-240000">
                                      <p:cBhvr>
                                        <p:cTn id="9" dur="200" fill="hold">
                                          <p:stCondLst>
                                            <p:cond delay="600"/>
                                          </p:stCondLst>
                                        </p:cTn>
                                        <p:tgtEl>
                                          <p:spTgt spid="8194"/>
                                        </p:tgtEl>
                                        <p:attrNameLst>
                                          <p:attrName>r</p:attrName>
                                        </p:attrNameLst>
                                      </p:cBhvr>
                                    </p:animRot>
                                    <p:animRot by="120000">
                                      <p:cBhvr>
                                        <p:cTn id="10" dur="200" fill="hold">
                                          <p:stCondLst>
                                            <p:cond delay="800"/>
                                          </p:stCondLst>
                                        </p:cTn>
                                        <p:tgtEl>
                                          <p:spTgt spid="819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198"/>
                                        </p:tgtEl>
                                        <p:attrNameLst>
                                          <p:attrName>r</p:attrName>
                                        </p:attrNameLst>
                                      </p:cBhvr>
                                    </p:animRot>
                                    <p:animRot by="-240000">
                                      <p:cBhvr>
                                        <p:cTn id="15" dur="200" fill="hold">
                                          <p:stCondLst>
                                            <p:cond delay="200"/>
                                          </p:stCondLst>
                                        </p:cTn>
                                        <p:tgtEl>
                                          <p:spTgt spid="8198"/>
                                        </p:tgtEl>
                                        <p:attrNameLst>
                                          <p:attrName>r</p:attrName>
                                        </p:attrNameLst>
                                      </p:cBhvr>
                                    </p:animRot>
                                    <p:animRot by="240000">
                                      <p:cBhvr>
                                        <p:cTn id="16" dur="200" fill="hold">
                                          <p:stCondLst>
                                            <p:cond delay="400"/>
                                          </p:stCondLst>
                                        </p:cTn>
                                        <p:tgtEl>
                                          <p:spTgt spid="8198"/>
                                        </p:tgtEl>
                                        <p:attrNameLst>
                                          <p:attrName>r</p:attrName>
                                        </p:attrNameLst>
                                      </p:cBhvr>
                                    </p:animRot>
                                    <p:animRot by="-240000">
                                      <p:cBhvr>
                                        <p:cTn id="17" dur="200" fill="hold">
                                          <p:stCondLst>
                                            <p:cond delay="600"/>
                                          </p:stCondLst>
                                        </p:cTn>
                                        <p:tgtEl>
                                          <p:spTgt spid="8198"/>
                                        </p:tgtEl>
                                        <p:attrNameLst>
                                          <p:attrName>r</p:attrName>
                                        </p:attrNameLst>
                                      </p:cBhvr>
                                    </p:animRot>
                                    <p:animRot by="120000">
                                      <p:cBhvr>
                                        <p:cTn id="18" dur="200" fill="hold">
                                          <p:stCondLst>
                                            <p:cond delay="800"/>
                                          </p:stCondLst>
                                        </p:cTn>
                                        <p:tgtEl>
                                          <p:spTgt spid="819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196"/>
                                        </p:tgtEl>
                                        <p:attrNameLst>
                                          <p:attrName>r</p:attrName>
                                        </p:attrNameLst>
                                      </p:cBhvr>
                                    </p:animRot>
                                    <p:animRot by="-240000">
                                      <p:cBhvr>
                                        <p:cTn id="23" dur="200" fill="hold">
                                          <p:stCondLst>
                                            <p:cond delay="200"/>
                                          </p:stCondLst>
                                        </p:cTn>
                                        <p:tgtEl>
                                          <p:spTgt spid="8196"/>
                                        </p:tgtEl>
                                        <p:attrNameLst>
                                          <p:attrName>r</p:attrName>
                                        </p:attrNameLst>
                                      </p:cBhvr>
                                    </p:animRot>
                                    <p:animRot by="240000">
                                      <p:cBhvr>
                                        <p:cTn id="24" dur="200" fill="hold">
                                          <p:stCondLst>
                                            <p:cond delay="400"/>
                                          </p:stCondLst>
                                        </p:cTn>
                                        <p:tgtEl>
                                          <p:spTgt spid="8196"/>
                                        </p:tgtEl>
                                        <p:attrNameLst>
                                          <p:attrName>r</p:attrName>
                                        </p:attrNameLst>
                                      </p:cBhvr>
                                    </p:animRot>
                                    <p:animRot by="-240000">
                                      <p:cBhvr>
                                        <p:cTn id="25" dur="200" fill="hold">
                                          <p:stCondLst>
                                            <p:cond delay="600"/>
                                          </p:stCondLst>
                                        </p:cTn>
                                        <p:tgtEl>
                                          <p:spTgt spid="8196"/>
                                        </p:tgtEl>
                                        <p:attrNameLst>
                                          <p:attrName>r</p:attrName>
                                        </p:attrNameLst>
                                      </p:cBhvr>
                                    </p:animRot>
                                    <p:animRot by="120000">
                                      <p:cBhvr>
                                        <p:cTn id="26" dur="200" fill="hold">
                                          <p:stCondLst>
                                            <p:cond delay="800"/>
                                          </p:stCondLst>
                                        </p:cTn>
                                        <p:tgtEl>
                                          <p:spTgt spid="8196"/>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nodeType="clickEffect">
                                  <p:stCondLst>
                                    <p:cond delay="0"/>
                                  </p:stCondLst>
                                  <p:childTnLst>
                                    <p:animRot by="120000">
                                      <p:cBhvr>
                                        <p:cTn id="30" dur="100" fill="hold">
                                          <p:stCondLst>
                                            <p:cond delay="0"/>
                                          </p:stCondLst>
                                        </p:cTn>
                                        <p:tgtEl>
                                          <p:spTgt spid="8200"/>
                                        </p:tgtEl>
                                        <p:attrNameLst>
                                          <p:attrName>r</p:attrName>
                                        </p:attrNameLst>
                                      </p:cBhvr>
                                    </p:animRot>
                                    <p:animRot by="-240000">
                                      <p:cBhvr>
                                        <p:cTn id="31" dur="200" fill="hold">
                                          <p:stCondLst>
                                            <p:cond delay="200"/>
                                          </p:stCondLst>
                                        </p:cTn>
                                        <p:tgtEl>
                                          <p:spTgt spid="8200"/>
                                        </p:tgtEl>
                                        <p:attrNameLst>
                                          <p:attrName>r</p:attrName>
                                        </p:attrNameLst>
                                      </p:cBhvr>
                                    </p:animRot>
                                    <p:animRot by="240000">
                                      <p:cBhvr>
                                        <p:cTn id="32" dur="200" fill="hold">
                                          <p:stCondLst>
                                            <p:cond delay="400"/>
                                          </p:stCondLst>
                                        </p:cTn>
                                        <p:tgtEl>
                                          <p:spTgt spid="8200"/>
                                        </p:tgtEl>
                                        <p:attrNameLst>
                                          <p:attrName>r</p:attrName>
                                        </p:attrNameLst>
                                      </p:cBhvr>
                                    </p:animRot>
                                    <p:animRot by="-240000">
                                      <p:cBhvr>
                                        <p:cTn id="33" dur="200" fill="hold">
                                          <p:stCondLst>
                                            <p:cond delay="600"/>
                                          </p:stCondLst>
                                        </p:cTn>
                                        <p:tgtEl>
                                          <p:spTgt spid="8200"/>
                                        </p:tgtEl>
                                        <p:attrNameLst>
                                          <p:attrName>r</p:attrName>
                                        </p:attrNameLst>
                                      </p:cBhvr>
                                    </p:animRot>
                                    <p:animRot by="120000">
                                      <p:cBhvr>
                                        <p:cTn id="34" dur="200" fill="hold">
                                          <p:stCondLst>
                                            <p:cond delay="800"/>
                                          </p:stCondLst>
                                        </p:cTn>
                                        <p:tgtEl>
                                          <p:spTgt spid="8200"/>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nodeType="clickEffect">
                                  <p:stCondLst>
                                    <p:cond delay="0"/>
                                  </p:stCondLst>
                                  <p:childTnLst>
                                    <p:animRot by="120000">
                                      <p:cBhvr>
                                        <p:cTn id="38" dur="100" fill="hold">
                                          <p:stCondLst>
                                            <p:cond delay="0"/>
                                          </p:stCondLst>
                                        </p:cTn>
                                        <p:tgtEl>
                                          <p:spTgt spid="4"/>
                                        </p:tgtEl>
                                        <p:attrNameLst>
                                          <p:attrName>r</p:attrName>
                                        </p:attrNameLst>
                                      </p:cBhvr>
                                    </p:animRot>
                                    <p:animRot by="-240000">
                                      <p:cBhvr>
                                        <p:cTn id="39" dur="200" fill="hold">
                                          <p:stCondLst>
                                            <p:cond delay="200"/>
                                          </p:stCondLst>
                                        </p:cTn>
                                        <p:tgtEl>
                                          <p:spTgt spid="4"/>
                                        </p:tgtEl>
                                        <p:attrNameLst>
                                          <p:attrName>r</p:attrName>
                                        </p:attrNameLst>
                                      </p:cBhvr>
                                    </p:animRot>
                                    <p:animRot by="240000">
                                      <p:cBhvr>
                                        <p:cTn id="40" dur="200" fill="hold">
                                          <p:stCondLst>
                                            <p:cond delay="400"/>
                                          </p:stCondLst>
                                        </p:cTn>
                                        <p:tgtEl>
                                          <p:spTgt spid="4"/>
                                        </p:tgtEl>
                                        <p:attrNameLst>
                                          <p:attrName>r</p:attrName>
                                        </p:attrNameLst>
                                      </p:cBhvr>
                                    </p:animRot>
                                    <p:animRot by="-240000">
                                      <p:cBhvr>
                                        <p:cTn id="41" dur="200" fill="hold">
                                          <p:stCondLst>
                                            <p:cond delay="600"/>
                                          </p:stCondLst>
                                        </p:cTn>
                                        <p:tgtEl>
                                          <p:spTgt spid="4"/>
                                        </p:tgtEl>
                                        <p:attrNameLst>
                                          <p:attrName>r</p:attrName>
                                        </p:attrNameLst>
                                      </p:cBhvr>
                                    </p:animRot>
                                    <p:animRot by="120000">
                                      <p:cBhvr>
                                        <p:cTn id="42"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6" name="Graphique 5">
            <a:extLst>
              <a:ext uri="{FF2B5EF4-FFF2-40B4-BE49-F238E27FC236}">
                <a16:creationId xmlns:a16="http://schemas.microsoft.com/office/drawing/2014/main" id="{B0BD1CA0-1FC4-43CB-8385-C299F9026A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43867" y="2102321"/>
            <a:ext cx="4856267" cy="1738462"/>
          </a:xfrm>
          <a:prstGeom prst="rect">
            <a:avLst/>
          </a:prstGeom>
        </p:spPr>
      </p:pic>
    </p:spTree>
    <p:extLst>
      <p:ext uri="{BB962C8B-B14F-4D97-AF65-F5344CB8AC3E}">
        <p14:creationId xmlns:p14="http://schemas.microsoft.com/office/powerpoint/2010/main" val="2777862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7DD1487E-1184-40C4-B670-15AAB2E64F9F}"/>
              </a:ext>
            </a:extLst>
          </p:cNvPr>
          <p:cNvPicPr>
            <a:picLocks noChangeAspect="1"/>
          </p:cNvPicPr>
          <p:nvPr/>
        </p:nvPicPr>
        <p:blipFill>
          <a:blip r:embed="rId7"/>
          <a:stretch>
            <a:fillRect/>
          </a:stretch>
        </p:blipFill>
        <p:spPr>
          <a:xfrm>
            <a:off x="105417" y="1361705"/>
            <a:ext cx="3336645" cy="3655126"/>
          </a:xfrm>
          <a:prstGeom prst="rect">
            <a:avLst/>
          </a:prstGeom>
        </p:spPr>
      </p:pic>
      <p:pic>
        <p:nvPicPr>
          <p:cNvPr id="6" name="Graphique 5">
            <a:extLst>
              <a:ext uri="{FF2B5EF4-FFF2-40B4-BE49-F238E27FC236}">
                <a16:creationId xmlns:a16="http://schemas.microsoft.com/office/drawing/2014/main" id="{8A83806A-BDA7-4CB5-A6BE-9753762E07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26774" y="1361705"/>
            <a:ext cx="5169725" cy="989185"/>
          </a:xfrm>
          <a:prstGeom prst="rect">
            <a:avLst/>
          </a:prstGeom>
        </p:spPr>
      </p:pic>
      <p:pic>
        <p:nvPicPr>
          <p:cNvPr id="8" name="Image 7">
            <a:extLst>
              <a:ext uri="{FF2B5EF4-FFF2-40B4-BE49-F238E27FC236}">
                <a16:creationId xmlns:a16="http://schemas.microsoft.com/office/drawing/2014/main" id="{F4F8E302-55B2-4CC5-8333-538F2B06265B}"/>
              </a:ext>
            </a:extLst>
          </p:cNvPr>
          <p:cNvPicPr>
            <a:picLocks noChangeAspect="1"/>
          </p:cNvPicPr>
          <p:nvPr/>
        </p:nvPicPr>
        <p:blipFill>
          <a:blip r:embed="rId10"/>
          <a:stretch>
            <a:fillRect/>
          </a:stretch>
        </p:blipFill>
        <p:spPr>
          <a:xfrm>
            <a:off x="4322618" y="3072130"/>
            <a:ext cx="4378036" cy="1734107"/>
          </a:xfrm>
          <a:prstGeom prst="rect">
            <a:avLst/>
          </a:prstGeom>
        </p:spPr>
      </p:pic>
      <p:cxnSp>
        <p:nvCxnSpPr>
          <p:cNvPr id="11" name="Connecteur droit avec flèche 10">
            <a:extLst>
              <a:ext uri="{FF2B5EF4-FFF2-40B4-BE49-F238E27FC236}">
                <a16:creationId xmlns:a16="http://schemas.microsoft.com/office/drawing/2014/main" id="{62DE7FFE-93E7-4E3A-A582-1C02946F7240}"/>
              </a:ext>
            </a:extLst>
          </p:cNvPr>
          <p:cNvCxnSpPr>
            <a:stCxn id="6" idx="2"/>
            <a:endCxn id="8" idx="0"/>
          </p:cNvCxnSpPr>
          <p:nvPr/>
        </p:nvCxnSpPr>
        <p:spPr>
          <a:xfrm flipH="1">
            <a:off x="6511636" y="2350890"/>
            <a:ext cx="1" cy="7212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4" name="Image 13">
            <a:extLst>
              <a:ext uri="{FF2B5EF4-FFF2-40B4-BE49-F238E27FC236}">
                <a16:creationId xmlns:a16="http://schemas.microsoft.com/office/drawing/2014/main" id="{504ADC0E-C8F6-4F9D-A655-205B60BAC568}"/>
              </a:ext>
            </a:extLst>
          </p:cNvPr>
          <p:cNvPicPr>
            <a:picLocks noChangeAspect="1"/>
          </p:cNvPicPr>
          <p:nvPr/>
        </p:nvPicPr>
        <p:blipFill>
          <a:blip r:embed="rId11"/>
          <a:stretch>
            <a:fillRect/>
          </a:stretch>
        </p:blipFill>
        <p:spPr>
          <a:xfrm>
            <a:off x="2608938" y="4218537"/>
            <a:ext cx="833124" cy="833124"/>
          </a:xfrm>
          <a:prstGeom prst="rect">
            <a:avLst/>
          </a:prstGeom>
        </p:spPr>
      </p:pic>
      <p:pic>
        <p:nvPicPr>
          <p:cNvPr id="16" name="Image 15">
            <a:extLst>
              <a:ext uri="{FF2B5EF4-FFF2-40B4-BE49-F238E27FC236}">
                <a16:creationId xmlns:a16="http://schemas.microsoft.com/office/drawing/2014/main" id="{A131C112-51C5-4B0E-97D6-905CEE3E292F}"/>
              </a:ext>
            </a:extLst>
          </p:cNvPr>
          <p:cNvPicPr>
            <a:picLocks noChangeAspect="1"/>
          </p:cNvPicPr>
          <p:nvPr/>
        </p:nvPicPr>
        <p:blipFill>
          <a:blip r:embed="rId12"/>
          <a:stretch>
            <a:fillRect/>
          </a:stretch>
        </p:blipFill>
        <p:spPr>
          <a:xfrm>
            <a:off x="7559179" y="3229507"/>
            <a:ext cx="871546" cy="871546"/>
          </a:xfrm>
          <a:prstGeom prst="rect">
            <a:avLst/>
          </a:prstGeom>
        </p:spPr>
      </p:pic>
    </p:spTree>
    <p:extLst>
      <p:ext uri="{BB962C8B-B14F-4D97-AF65-F5344CB8AC3E}">
        <p14:creationId xmlns:p14="http://schemas.microsoft.com/office/powerpoint/2010/main" val="241466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17E0B69E-F642-40F9-8AFA-7460370E707D}"/>
              </a:ext>
            </a:extLst>
          </p:cNvPr>
          <p:cNvPicPr>
            <a:picLocks noChangeAspect="1"/>
          </p:cNvPicPr>
          <p:nvPr/>
        </p:nvPicPr>
        <p:blipFill>
          <a:blip r:embed="rId7"/>
          <a:stretch>
            <a:fillRect/>
          </a:stretch>
        </p:blipFill>
        <p:spPr>
          <a:xfrm>
            <a:off x="2054431" y="1630528"/>
            <a:ext cx="5035138" cy="1129741"/>
          </a:xfrm>
          <a:prstGeom prst="rect">
            <a:avLst/>
          </a:prstGeom>
        </p:spPr>
      </p:pic>
      <p:pic>
        <p:nvPicPr>
          <p:cNvPr id="5" name="Image 4">
            <a:extLst>
              <a:ext uri="{FF2B5EF4-FFF2-40B4-BE49-F238E27FC236}">
                <a16:creationId xmlns:a16="http://schemas.microsoft.com/office/drawing/2014/main" id="{4BA2522E-C018-4154-B964-6A7F140EE9F6}"/>
              </a:ext>
            </a:extLst>
          </p:cNvPr>
          <p:cNvPicPr>
            <a:picLocks noChangeAspect="1"/>
          </p:cNvPicPr>
          <p:nvPr/>
        </p:nvPicPr>
        <p:blipFill>
          <a:blip r:embed="rId8"/>
          <a:stretch>
            <a:fillRect/>
          </a:stretch>
        </p:blipFill>
        <p:spPr>
          <a:xfrm>
            <a:off x="1579418" y="3864323"/>
            <a:ext cx="5985164" cy="701597"/>
          </a:xfrm>
          <a:prstGeom prst="rect">
            <a:avLst/>
          </a:prstGeom>
        </p:spPr>
      </p:pic>
      <p:cxnSp>
        <p:nvCxnSpPr>
          <p:cNvPr id="7" name="Connecteur droit avec flèche 6">
            <a:extLst>
              <a:ext uri="{FF2B5EF4-FFF2-40B4-BE49-F238E27FC236}">
                <a16:creationId xmlns:a16="http://schemas.microsoft.com/office/drawing/2014/main" id="{13C50AF2-8B9B-42DA-B508-B8F87615FCDB}"/>
              </a:ext>
            </a:extLst>
          </p:cNvPr>
          <p:cNvCxnSpPr>
            <a:stCxn id="3" idx="2"/>
            <a:endCxn id="5" idx="0"/>
          </p:cNvCxnSpPr>
          <p:nvPr/>
        </p:nvCxnSpPr>
        <p:spPr>
          <a:xfrm>
            <a:off x="4572000" y="2760269"/>
            <a:ext cx="0" cy="11040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41529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0"/>
          <p:cNvSpPr/>
          <p:nvPr>
            <p:custDataLst>
              <p:tags r:id="rId1"/>
            </p:custDataLst>
          </p:nvPr>
        </p:nvSpPr>
        <p:spPr>
          <a:xfrm>
            <a:off x="1910725" y="1708200"/>
            <a:ext cx="1727100" cy="1727100"/>
          </a:xfrm>
          <a:prstGeom prst="ellipse">
            <a:avLst/>
          </a:prstGeom>
          <a:solidFill>
            <a:srgbClr val="F79C23">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txBox="1">
            <a:spLocks noGrp="1"/>
          </p:cNvSpPr>
          <p:nvPr>
            <p:ph type="title"/>
            <p:custDataLst>
              <p:tags r:id="rId2"/>
            </p:custDataLst>
          </p:nvPr>
        </p:nvSpPr>
        <p:spPr>
          <a:xfrm>
            <a:off x="4124500" y="1645050"/>
            <a:ext cx="3062100" cy="120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Contexte</a:t>
            </a:r>
            <a:endParaRPr dirty="0"/>
          </a:p>
        </p:txBody>
      </p:sp>
      <p:sp>
        <p:nvSpPr>
          <p:cNvPr id="290" name="Google Shape;290;p30"/>
          <p:cNvSpPr txBox="1">
            <a:spLocks noGrp="1"/>
          </p:cNvSpPr>
          <p:nvPr>
            <p:ph type="subTitle" idx="1"/>
            <p:custDataLst>
              <p:tags r:id="rId3"/>
            </p:custDataLst>
          </p:nvPr>
        </p:nvSpPr>
        <p:spPr>
          <a:xfrm>
            <a:off x="4124500" y="2846450"/>
            <a:ext cx="2669400" cy="6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demande ?</a:t>
            </a:r>
          </a:p>
        </p:txBody>
      </p:sp>
      <p:sp>
        <p:nvSpPr>
          <p:cNvPr id="291" name="Google Shape;291;p30"/>
          <p:cNvSpPr txBox="1">
            <a:spLocks noGrp="1"/>
          </p:cNvSpPr>
          <p:nvPr>
            <p:ph type="title" idx="2"/>
            <p:custDataLst>
              <p:tags r:id="rId4"/>
            </p:custDataLst>
          </p:nvPr>
        </p:nvSpPr>
        <p:spPr>
          <a:xfrm>
            <a:off x="1957375" y="1645050"/>
            <a:ext cx="1633800" cy="18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292" name="Google Shape;292;p30"/>
          <p:cNvCxnSpPr/>
          <p:nvPr>
            <p:custDataLst>
              <p:tags r:id="rId5"/>
            </p:custDataLst>
          </p:nvPr>
        </p:nvCxnSpPr>
        <p:spPr>
          <a:xfrm rot="10800000">
            <a:off x="4124500" y="2846450"/>
            <a:ext cx="2136000" cy="0"/>
          </a:xfrm>
          <a:prstGeom prst="straightConnector1">
            <a:avLst/>
          </a:prstGeom>
          <a:noFill/>
          <a:ln w="19050" cap="flat" cmpd="sng">
            <a:solidFill>
              <a:schemeClr val="dk1"/>
            </a:solidFill>
            <a:prstDash val="solid"/>
            <a:round/>
            <a:headEnd type="none" w="med" len="med"/>
            <a:tailEnd type="none" w="med" len="med"/>
          </a:ln>
        </p:spPr>
      </p:cxnSp>
      <p:pic>
        <p:nvPicPr>
          <p:cNvPr id="7" name="Picture 2" descr="Logo Avis Restau">
            <a:extLst>
              <a:ext uri="{FF2B5EF4-FFF2-40B4-BE49-F238E27FC236}">
                <a16:creationId xmlns:a16="http://schemas.microsoft.com/office/drawing/2014/main" id="{7CB605C7-E676-4F34-8486-8561C7CE898B}"/>
              </a:ext>
            </a:extLst>
          </p:cNvPr>
          <p:cNvPicPr>
            <a:picLocks noChangeAspect="1" noChangeArrowheads="1"/>
          </p:cNvPicPr>
          <p:nvPr>
            <p:custDataLst>
              <p:tags r:id="rId6"/>
            </p:custDataLst>
          </p:nvPr>
        </p:nvPicPr>
        <p:blipFill>
          <a:blip r:embed="rId9">
            <a:extLst>
              <a:ext uri="{28A0092B-C50C-407E-A947-70E740481C1C}">
                <a14:useLocalDpi xmlns:a14="http://schemas.microsoft.com/office/drawing/2010/main" val="0"/>
              </a:ext>
            </a:extLst>
          </a:blip>
          <a:srcRect/>
          <a:stretch>
            <a:fillRect/>
          </a:stretch>
        </p:blipFill>
        <p:spPr bwMode="auto">
          <a:xfrm>
            <a:off x="0" y="4849446"/>
            <a:ext cx="699069" cy="30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16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4" name="Graphique 3">
            <a:extLst>
              <a:ext uri="{FF2B5EF4-FFF2-40B4-BE49-F238E27FC236}">
                <a16:creationId xmlns:a16="http://schemas.microsoft.com/office/drawing/2014/main" id="{1003B222-0B81-4B30-A83E-721D01B71D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3079564"/>
            <a:ext cx="9144000" cy="1915324"/>
          </a:xfrm>
          <a:prstGeom prst="rect">
            <a:avLst/>
          </a:prstGeom>
        </p:spPr>
      </p:pic>
      <p:pic>
        <p:nvPicPr>
          <p:cNvPr id="6" name="Image 5">
            <a:extLst>
              <a:ext uri="{FF2B5EF4-FFF2-40B4-BE49-F238E27FC236}">
                <a16:creationId xmlns:a16="http://schemas.microsoft.com/office/drawing/2014/main" id="{7FEC5299-47F5-41D4-9A92-CB049E03D75D}"/>
              </a:ext>
            </a:extLst>
          </p:cNvPr>
          <p:cNvPicPr>
            <a:picLocks noChangeAspect="1"/>
          </p:cNvPicPr>
          <p:nvPr/>
        </p:nvPicPr>
        <p:blipFill>
          <a:blip r:embed="rId9"/>
          <a:stretch>
            <a:fillRect/>
          </a:stretch>
        </p:blipFill>
        <p:spPr>
          <a:xfrm>
            <a:off x="0" y="1716136"/>
            <a:ext cx="9144000" cy="431054"/>
          </a:xfrm>
          <a:prstGeom prst="rect">
            <a:avLst/>
          </a:prstGeom>
        </p:spPr>
      </p:pic>
      <p:cxnSp>
        <p:nvCxnSpPr>
          <p:cNvPr id="8" name="Connecteur droit avec flèche 7">
            <a:extLst>
              <a:ext uri="{FF2B5EF4-FFF2-40B4-BE49-F238E27FC236}">
                <a16:creationId xmlns:a16="http://schemas.microsoft.com/office/drawing/2014/main" id="{5F751291-D3F8-4244-94C5-FA5C5546528E}"/>
              </a:ext>
            </a:extLst>
          </p:cNvPr>
          <p:cNvCxnSpPr>
            <a:stCxn id="6" idx="2"/>
            <a:endCxn id="4" idx="0"/>
          </p:cNvCxnSpPr>
          <p:nvPr/>
        </p:nvCxnSpPr>
        <p:spPr>
          <a:xfrm>
            <a:off x="4572000" y="2147190"/>
            <a:ext cx="0" cy="93237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9480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 name="Rectangle 3">
            <a:extLst>
              <a:ext uri="{FF2B5EF4-FFF2-40B4-BE49-F238E27FC236}">
                <a16:creationId xmlns:a16="http://schemas.microsoft.com/office/drawing/2014/main" id="{77D18876-45E8-493B-997B-C24BB0B2B252}"/>
              </a:ext>
            </a:extLst>
          </p:cNvPr>
          <p:cNvSpPr/>
          <p:nvPr/>
        </p:nvSpPr>
        <p:spPr>
          <a:xfrm>
            <a:off x="724092" y="2554273"/>
            <a:ext cx="3377848" cy="707886"/>
          </a:xfrm>
          <a:prstGeom prst="rect">
            <a:avLst/>
          </a:prstGeom>
          <a:noFill/>
        </p:spPr>
        <p:txBody>
          <a:bodyPr wrap="non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Aujourd’hui est un beau jour</a:t>
            </a:r>
          </a:p>
          <a:p>
            <a:pPr algn="ctr"/>
            <a:r>
              <a:rPr lang="fr-FR" sz="2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Aujourd’hui il pleut</a:t>
            </a:r>
          </a:p>
        </p:txBody>
      </p:sp>
      <p:pic>
        <p:nvPicPr>
          <p:cNvPr id="3" name="Image 2">
            <a:extLst>
              <a:ext uri="{FF2B5EF4-FFF2-40B4-BE49-F238E27FC236}">
                <a16:creationId xmlns:a16="http://schemas.microsoft.com/office/drawing/2014/main" id="{523F536A-C793-4FA8-A516-152559BDDFFB}"/>
              </a:ext>
            </a:extLst>
          </p:cNvPr>
          <p:cNvPicPr>
            <a:picLocks noChangeAspect="1"/>
          </p:cNvPicPr>
          <p:nvPr/>
        </p:nvPicPr>
        <p:blipFill>
          <a:blip r:embed="rId7"/>
          <a:stretch>
            <a:fillRect/>
          </a:stretch>
        </p:blipFill>
        <p:spPr>
          <a:xfrm>
            <a:off x="4826032" y="959394"/>
            <a:ext cx="3897645" cy="3897645"/>
          </a:xfrm>
          <a:prstGeom prst="rect">
            <a:avLst/>
          </a:prstGeom>
        </p:spPr>
      </p:pic>
      <p:sp>
        <p:nvSpPr>
          <p:cNvPr id="5" name="Rectangle 4">
            <a:extLst>
              <a:ext uri="{FF2B5EF4-FFF2-40B4-BE49-F238E27FC236}">
                <a16:creationId xmlns:a16="http://schemas.microsoft.com/office/drawing/2014/main" id="{10A7F62C-2D3D-4E2E-8F3C-DFEC528E4CDD}"/>
              </a:ext>
            </a:extLst>
          </p:cNvPr>
          <p:cNvSpPr/>
          <p:nvPr/>
        </p:nvSpPr>
        <p:spPr>
          <a:xfrm>
            <a:off x="5500145" y="2705294"/>
            <a:ext cx="2473755" cy="1569660"/>
          </a:xfrm>
          <a:prstGeom prst="rect">
            <a:avLst/>
          </a:prstGeom>
          <a:noFill/>
        </p:spPr>
        <p:txBody>
          <a:bodyPr wrap="none" lIns="91440" tIns="45720" rIns="91440" bIns="45720">
            <a:spAutoFit/>
          </a:bodyPr>
          <a:lstStyle/>
          <a:p>
            <a:pPr algn="ctr"/>
            <a:r>
              <a:rPr lang="fr-FR"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mfortaa" pitchFamily="2" charset="0"/>
              </a:rPr>
              <a:t>Aujourd’hui : 2</a:t>
            </a:r>
          </a:p>
          <a:p>
            <a:pPr algn="ctr"/>
            <a:r>
              <a:rPr lang="fr-FR"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mfortaa" pitchFamily="2" charset="0"/>
              </a:rPr>
              <a:t>Beau : 1</a:t>
            </a:r>
          </a:p>
          <a:p>
            <a:pPr algn="ctr"/>
            <a:r>
              <a:rPr lang="fr-F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mfortaa" pitchFamily="2" charset="0"/>
              </a:rPr>
              <a:t>Jour : 1</a:t>
            </a:r>
          </a:p>
          <a:p>
            <a:pPr algn="ctr"/>
            <a:r>
              <a:rPr lang="fr-FR"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mfortaa" pitchFamily="2" charset="0"/>
              </a:rPr>
              <a:t>Pleut : 1</a:t>
            </a:r>
          </a:p>
        </p:txBody>
      </p:sp>
      <p:cxnSp>
        <p:nvCxnSpPr>
          <p:cNvPr id="8" name="Connecteur droit avec flèche 7">
            <a:extLst>
              <a:ext uri="{FF2B5EF4-FFF2-40B4-BE49-F238E27FC236}">
                <a16:creationId xmlns:a16="http://schemas.microsoft.com/office/drawing/2014/main" id="{5D92C3CA-B238-4631-A740-10495D8B6A93}"/>
              </a:ext>
            </a:extLst>
          </p:cNvPr>
          <p:cNvCxnSpPr>
            <a:stCxn id="4" idx="3"/>
            <a:endCxn id="3" idx="1"/>
          </p:cNvCxnSpPr>
          <p:nvPr/>
        </p:nvCxnSpPr>
        <p:spPr>
          <a:xfrm>
            <a:off x="4101940" y="2908216"/>
            <a:ext cx="724092"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Google Shape;447;p35">
            <a:extLst>
              <a:ext uri="{FF2B5EF4-FFF2-40B4-BE49-F238E27FC236}">
                <a16:creationId xmlns:a16="http://schemas.microsoft.com/office/drawing/2014/main" id="{998FEB04-60F4-44DB-B114-57F1E6075E7B}"/>
              </a:ext>
            </a:extLst>
          </p:cNvPr>
          <p:cNvSpPr txBox="1">
            <a:spLocks/>
          </p:cNvSpPr>
          <p:nvPr>
            <p:custDataLst>
              <p:tags r:id="rId1"/>
            </p:custDataLst>
          </p:nvPr>
        </p:nvSpPr>
        <p:spPr>
          <a:xfrm>
            <a:off x="713225" y="539500"/>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1pPr>
            <a:lvl2pPr marR="0" lvl="1"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2pPr>
            <a:lvl3pPr marR="0" lvl="2"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3pPr>
            <a:lvl4pPr marR="0" lvl="3"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4pPr>
            <a:lvl5pPr marR="0" lvl="4"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5pPr>
            <a:lvl6pPr marR="0" lvl="5"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6pPr>
            <a:lvl7pPr marR="0" lvl="6"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7pPr>
            <a:lvl8pPr marR="0" lvl="7"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8pPr>
            <a:lvl9pPr marR="0" lvl="8"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9pPr>
          </a:lstStyle>
          <a:p>
            <a:r>
              <a:rPr lang="fr-FR"/>
              <a:t>Bag of Words</a:t>
            </a:r>
            <a:endParaRPr lang="fr-FR" dirty="0"/>
          </a:p>
        </p:txBody>
      </p:sp>
      <p:sp>
        <p:nvSpPr>
          <p:cNvPr id="18" name="Google Shape;456;p35">
            <a:extLst>
              <a:ext uri="{FF2B5EF4-FFF2-40B4-BE49-F238E27FC236}">
                <a16:creationId xmlns:a16="http://schemas.microsoft.com/office/drawing/2014/main" id="{50AC35F8-BCDF-4549-8369-3C3FBD886B9C}"/>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35">
            <a:extLst>
              <a:ext uri="{FF2B5EF4-FFF2-40B4-BE49-F238E27FC236}">
                <a16:creationId xmlns:a16="http://schemas.microsoft.com/office/drawing/2014/main" id="{4EFF4358-CC1F-4C7D-A43F-A82160CDE7B6}"/>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467;p35">
            <a:extLst>
              <a:ext uri="{FF2B5EF4-FFF2-40B4-BE49-F238E27FC236}">
                <a16:creationId xmlns:a16="http://schemas.microsoft.com/office/drawing/2014/main" id="{3C52A59D-8B2E-4A0F-A924-F695A2F3588A}"/>
              </a:ext>
            </a:extLst>
          </p:cNvPr>
          <p:cNvCxnSpPr>
            <a:cxnSpLocks/>
          </p:cNvCxnSpPr>
          <p:nvPr>
            <p:custDataLst>
              <p:tags r:id="rId4"/>
            </p:custDataLst>
          </p:nvPr>
        </p:nvCxnSpPr>
        <p:spPr>
          <a:xfrm flipH="1">
            <a:off x="782812" y="1112200"/>
            <a:ext cx="2538320" cy="395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6276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Bag of Words</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a:cxnSpLocks/>
          </p:cNvCxnSpPr>
          <p:nvPr>
            <p:custDataLst>
              <p:tags r:id="rId4"/>
            </p:custDataLst>
          </p:nvPr>
        </p:nvCxnSpPr>
        <p:spPr>
          <a:xfrm flipH="1">
            <a:off x="782812" y="1112200"/>
            <a:ext cx="2538320" cy="395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2C6AA0F4-61B5-44E2-B7BB-961C6062C7C0}"/>
              </a:ext>
            </a:extLst>
          </p:cNvPr>
          <p:cNvPicPr>
            <a:picLocks noChangeAspect="1"/>
          </p:cNvPicPr>
          <p:nvPr/>
        </p:nvPicPr>
        <p:blipFill>
          <a:blip r:embed="rId7"/>
          <a:stretch>
            <a:fillRect/>
          </a:stretch>
        </p:blipFill>
        <p:spPr>
          <a:xfrm>
            <a:off x="5488620" y="1750507"/>
            <a:ext cx="2066950" cy="2877519"/>
          </a:xfrm>
          <a:prstGeom prst="rect">
            <a:avLst/>
          </a:prstGeom>
        </p:spPr>
      </p:pic>
      <p:pic>
        <p:nvPicPr>
          <p:cNvPr id="8" name="Image 7">
            <a:extLst>
              <a:ext uri="{FF2B5EF4-FFF2-40B4-BE49-F238E27FC236}">
                <a16:creationId xmlns:a16="http://schemas.microsoft.com/office/drawing/2014/main" id="{93A87B62-5374-4256-8DB3-E6B2F3C5464F}"/>
              </a:ext>
            </a:extLst>
          </p:cNvPr>
          <p:cNvPicPr>
            <a:picLocks noChangeAspect="1"/>
          </p:cNvPicPr>
          <p:nvPr/>
        </p:nvPicPr>
        <p:blipFill>
          <a:blip r:embed="rId8"/>
          <a:stretch>
            <a:fillRect/>
          </a:stretch>
        </p:blipFill>
        <p:spPr>
          <a:xfrm>
            <a:off x="1588429" y="2033385"/>
            <a:ext cx="2311762" cy="2311762"/>
          </a:xfrm>
          <a:prstGeom prst="rect">
            <a:avLst/>
          </a:prstGeom>
        </p:spPr>
      </p:pic>
      <p:cxnSp>
        <p:nvCxnSpPr>
          <p:cNvPr id="5" name="Connecteur droit avec flèche 4">
            <a:extLst>
              <a:ext uri="{FF2B5EF4-FFF2-40B4-BE49-F238E27FC236}">
                <a16:creationId xmlns:a16="http://schemas.microsoft.com/office/drawing/2014/main" id="{E20DF366-20F4-4DB3-A160-61AC62F46A49}"/>
              </a:ext>
            </a:extLst>
          </p:cNvPr>
          <p:cNvCxnSpPr>
            <a:stCxn id="8" idx="3"/>
            <a:endCxn id="3" idx="1"/>
          </p:cNvCxnSpPr>
          <p:nvPr/>
        </p:nvCxnSpPr>
        <p:spPr>
          <a:xfrm>
            <a:off x="3900191" y="3189266"/>
            <a:ext cx="158842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8453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TF-IDF</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a:cxnSpLocks/>
          </p:cNvCxnSpPr>
          <p:nvPr>
            <p:custDataLst>
              <p:tags r:id="rId4"/>
            </p:custDataLst>
          </p:nvPr>
        </p:nvCxnSpPr>
        <p:spPr>
          <a:xfrm flipH="1">
            <a:off x="782812" y="1112200"/>
            <a:ext cx="1291411" cy="395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2C6AA0F4-61B5-44E2-B7BB-961C6062C7C0}"/>
              </a:ext>
            </a:extLst>
          </p:cNvPr>
          <p:cNvPicPr>
            <a:picLocks noChangeAspect="1"/>
          </p:cNvPicPr>
          <p:nvPr/>
        </p:nvPicPr>
        <p:blipFill>
          <a:blip r:embed="rId7"/>
          <a:srcRect/>
          <a:stretch/>
        </p:blipFill>
        <p:spPr>
          <a:xfrm>
            <a:off x="5488620" y="1865914"/>
            <a:ext cx="2066950" cy="2646704"/>
          </a:xfrm>
          <a:prstGeom prst="rect">
            <a:avLst/>
          </a:prstGeom>
        </p:spPr>
      </p:pic>
      <p:pic>
        <p:nvPicPr>
          <p:cNvPr id="8" name="Image 7">
            <a:extLst>
              <a:ext uri="{FF2B5EF4-FFF2-40B4-BE49-F238E27FC236}">
                <a16:creationId xmlns:a16="http://schemas.microsoft.com/office/drawing/2014/main" id="{93A87B62-5374-4256-8DB3-E6B2F3C5464F}"/>
              </a:ext>
            </a:extLst>
          </p:cNvPr>
          <p:cNvPicPr>
            <a:picLocks noChangeAspect="1"/>
          </p:cNvPicPr>
          <p:nvPr/>
        </p:nvPicPr>
        <p:blipFill>
          <a:blip r:embed="rId8"/>
          <a:stretch>
            <a:fillRect/>
          </a:stretch>
        </p:blipFill>
        <p:spPr>
          <a:xfrm>
            <a:off x="1588429" y="2033385"/>
            <a:ext cx="2311762" cy="2311762"/>
          </a:xfrm>
          <a:prstGeom prst="rect">
            <a:avLst/>
          </a:prstGeom>
        </p:spPr>
      </p:pic>
      <p:cxnSp>
        <p:nvCxnSpPr>
          <p:cNvPr id="5" name="Connecteur droit avec flèche 4">
            <a:extLst>
              <a:ext uri="{FF2B5EF4-FFF2-40B4-BE49-F238E27FC236}">
                <a16:creationId xmlns:a16="http://schemas.microsoft.com/office/drawing/2014/main" id="{E20DF366-20F4-4DB3-A160-61AC62F46A49}"/>
              </a:ext>
            </a:extLst>
          </p:cNvPr>
          <p:cNvCxnSpPr>
            <a:stCxn id="8" idx="3"/>
            <a:endCxn id="3" idx="1"/>
          </p:cNvCxnSpPr>
          <p:nvPr/>
        </p:nvCxnSpPr>
        <p:spPr>
          <a:xfrm>
            <a:off x="3900191" y="3189266"/>
            <a:ext cx="158842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40192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Réduction de dimension</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a:cxnSpLocks/>
          </p:cNvCxnSpPr>
          <p:nvPr>
            <p:custDataLst>
              <p:tags r:id="rId4"/>
            </p:custDataLst>
          </p:nvPr>
        </p:nvCxnSpPr>
        <p:spPr>
          <a:xfrm flipH="1" flipV="1">
            <a:off x="782812" y="1116150"/>
            <a:ext cx="4327536" cy="3951"/>
          </a:xfrm>
          <a:prstGeom prst="straightConnector1">
            <a:avLst/>
          </a:prstGeom>
          <a:noFill/>
          <a:ln w="19050" cap="flat" cmpd="sng">
            <a:solidFill>
              <a:schemeClr val="dk1"/>
            </a:solidFill>
            <a:prstDash val="solid"/>
            <a:round/>
            <a:headEnd type="none" w="med" len="med"/>
            <a:tailEnd type="none" w="med" len="med"/>
          </a:ln>
        </p:spPr>
      </p:cxnSp>
      <p:grpSp>
        <p:nvGrpSpPr>
          <p:cNvPr id="9" name="Groupe 8">
            <a:extLst>
              <a:ext uri="{FF2B5EF4-FFF2-40B4-BE49-F238E27FC236}">
                <a16:creationId xmlns:a16="http://schemas.microsoft.com/office/drawing/2014/main" id="{5C52C655-A51C-4CAA-B357-0AF07C6C5DAD}"/>
              </a:ext>
            </a:extLst>
          </p:cNvPr>
          <p:cNvGrpSpPr/>
          <p:nvPr/>
        </p:nvGrpSpPr>
        <p:grpSpPr>
          <a:xfrm>
            <a:off x="1019465" y="2146985"/>
            <a:ext cx="1688713" cy="1688713"/>
            <a:chOff x="1005749" y="2303812"/>
            <a:chExt cx="1688713" cy="1688713"/>
          </a:xfrm>
        </p:grpSpPr>
        <p:pic>
          <p:nvPicPr>
            <p:cNvPr id="4" name="Image 3">
              <a:extLst>
                <a:ext uri="{FF2B5EF4-FFF2-40B4-BE49-F238E27FC236}">
                  <a16:creationId xmlns:a16="http://schemas.microsoft.com/office/drawing/2014/main" id="{C58F71EB-B25F-4658-BC02-D98F7460E0C1}"/>
                </a:ext>
              </a:extLst>
            </p:cNvPr>
            <p:cNvPicPr>
              <a:picLocks noChangeAspect="1"/>
            </p:cNvPicPr>
            <p:nvPr/>
          </p:nvPicPr>
          <p:blipFill>
            <a:blip r:embed="rId7"/>
            <a:stretch>
              <a:fillRect/>
            </a:stretch>
          </p:blipFill>
          <p:spPr>
            <a:xfrm>
              <a:off x="1005749" y="2303812"/>
              <a:ext cx="1688713" cy="1688713"/>
            </a:xfrm>
            <a:prstGeom prst="rect">
              <a:avLst/>
            </a:prstGeom>
          </p:spPr>
        </p:pic>
        <p:pic>
          <p:nvPicPr>
            <p:cNvPr id="6" name="Image 5">
              <a:extLst>
                <a:ext uri="{FF2B5EF4-FFF2-40B4-BE49-F238E27FC236}">
                  <a16:creationId xmlns:a16="http://schemas.microsoft.com/office/drawing/2014/main" id="{82DFFD38-968F-4D0A-98AB-D64E4B1A488F}"/>
                </a:ext>
              </a:extLst>
            </p:cNvPr>
            <p:cNvPicPr>
              <a:picLocks noChangeAspect="1"/>
            </p:cNvPicPr>
            <p:nvPr/>
          </p:nvPicPr>
          <p:blipFill>
            <a:blip r:embed="rId8"/>
            <a:stretch>
              <a:fillRect/>
            </a:stretch>
          </p:blipFill>
          <p:spPr>
            <a:xfrm>
              <a:off x="1658894" y="2571750"/>
              <a:ext cx="754520" cy="754520"/>
            </a:xfrm>
            <a:prstGeom prst="rect">
              <a:avLst/>
            </a:prstGeom>
          </p:spPr>
        </p:pic>
      </p:grpSp>
      <p:pic>
        <p:nvPicPr>
          <p:cNvPr id="8" name="Image 7">
            <a:extLst>
              <a:ext uri="{FF2B5EF4-FFF2-40B4-BE49-F238E27FC236}">
                <a16:creationId xmlns:a16="http://schemas.microsoft.com/office/drawing/2014/main" id="{2272E756-CB50-4789-8637-F2D057FF3255}"/>
              </a:ext>
            </a:extLst>
          </p:cNvPr>
          <p:cNvPicPr>
            <a:picLocks noChangeAspect="1"/>
          </p:cNvPicPr>
          <p:nvPr/>
        </p:nvPicPr>
        <p:blipFill>
          <a:blip r:embed="rId9"/>
          <a:stretch>
            <a:fillRect/>
          </a:stretch>
        </p:blipFill>
        <p:spPr>
          <a:xfrm>
            <a:off x="3727643" y="2146985"/>
            <a:ext cx="1688713" cy="1688713"/>
          </a:xfrm>
          <a:prstGeom prst="rect">
            <a:avLst/>
          </a:prstGeom>
        </p:spPr>
      </p:pic>
      <p:pic>
        <p:nvPicPr>
          <p:cNvPr id="11" name="Image 10">
            <a:extLst>
              <a:ext uri="{FF2B5EF4-FFF2-40B4-BE49-F238E27FC236}">
                <a16:creationId xmlns:a16="http://schemas.microsoft.com/office/drawing/2014/main" id="{15B014FF-B8FB-4A54-887D-7B08CD1F8F2B}"/>
              </a:ext>
            </a:extLst>
          </p:cNvPr>
          <p:cNvPicPr>
            <a:picLocks noChangeAspect="1"/>
          </p:cNvPicPr>
          <p:nvPr/>
        </p:nvPicPr>
        <p:blipFill>
          <a:blip r:embed="rId10"/>
          <a:stretch>
            <a:fillRect/>
          </a:stretch>
        </p:blipFill>
        <p:spPr>
          <a:xfrm>
            <a:off x="6435821" y="2146985"/>
            <a:ext cx="1688713" cy="1688713"/>
          </a:xfrm>
          <a:prstGeom prst="rect">
            <a:avLst/>
          </a:prstGeom>
        </p:spPr>
      </p:pic>
    </p:spTree>
    <p:extLst>
      <p:ext uri="{BB962C8B-B14F-4D97-AF65-F5344CB8AC3E}">
        <p14:creationId xmlns:p14="http://schemas.microsoft.com/office/powerpoint/2010/main" val="2169434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LDA</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a:cxnSpLocks/>
          </p:cNvCxnSpPr>
          <p:nvPr>
            <p:custDataLst>
              <p:tags r:id="rId4"/>
            </p:custDataLst>
          </p:nvPr>
        </p:nvCxnSpPr>
        <p:spPr>
          <a:xfrm flipH="1">
            <a:off x="782812" y="1116150"/>
            <a:ext cx="867858" cy="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2E73E6BF-75D1-499A-ADEE-586A37B739C2}"/>
              </a:ext>
            </a:extLst>
          </p:cNvPr>
          <p:cNvPicPr>
            <a:picLocks noChangeAspect="1"/>
          </p:cNvPicPr>
          <p:nvPr>
            <p:custDataLst>
              <p:tags r:id="rId5"/>
            </p:custDataLst>
          </p:nvPr>
        </p:nvPicPr>
        <p:blipFill>
          <a:blip r:embed="rId8"/>
          <a:stretch>
            <a:fillRect/>
          </a:stretch>
        </p:blipFill>
        <p:spPr>
          <a:xfrm>
            <a:off x="472832" y="1693992"/>
            <a:ext cx="8198285" cy="2333358"/>
          </a:xfrm>
          <a:prstGeom prst="rect">
            <a:avLst/>
          </a:prstGeom>
        </p:spPr>
      </p:pic>
      <p:sp>
        <p:nvSpPr>
          <p:cNvPr id="2" name="Rectangle : coins arrondis 1">
            <a:extLst>
              <a:ext uri="{FF2B5EF4-FFF2-40B4-BE49-F238E27FC236}">
                <a16:creationId xmlns:a16="http://schemas.microsoft.com/office/drawing/2014/main" id="{0DB3F706-6FF6-461C-A8B9-216D693EB06B}"/>
              </a:ext>
            </a:extLst>
          </p:cNvPr>
          <p:cNvSpPr/>
          <p:nvPr/>
        </p:nvSpPr>
        <p:spPr>
          <a:xfrm>
            <a:off x="518556" y="3158836"/>
            <a:ext cx="7144987" cy="22959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3146590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3" name="Image 2">
            <a:extLst>
              <a:ext uri="{FF2B5EF4-FFF2-40B4-BE49-F238E27FC236}">
                <a16:creationId xmlns:a16="http://schemas.microsoft.com/office/drawing/2014/main" id="{592A8E50-26D6-4A9D-AF77-2D546820320C}"/>
              </a:ext>
            </a:extLst>
          </p:cNvPr>
          <p:cNvPicPr>
            <a:picLocks noChangeAspect="1"/>
          </p:cNvPicPr>
          <p:nvPr/>
        </p:nvPicPr>
        <p:blipFill>
          <a:blip r:embed="rId7"/>
          <a:stretch>
            <a:fillRect/>
          </a:stretch>
        </p:blipFill>
        <p:spPr>
          <a:xfrm>
            <a:off x="2832238" y="720254"/>
            <a:ext cx="3479471" cy="1736822"/>
          </a:xfrm>
          <a:prstGeom prst="rect">
            <a:avLst/>
          </a:prstGeom>
        </p:spPr>
      </p:pic>
      <p:sp>
        <p:nvSpPr>
          <p:cNvPr id="14" name="Google Shape;447;p35">
            <a:extLst>
              <a:ext uri="{FF2B5EF4-FFF2-40B4-BE49-F238E27FC236}">
                <a16:creationId xmlns:a16="http://schemas.microsoft.com/office/drawing/2014/main" id="{03B673C9-5E12-4A5F-87BE-E0D9E44587BA}"/>
              </a:ext>
            </a:extLst>
          </p:cNvPr>
          <p:cNvSpPr txBox="1">
            <a:spLocks/>
          </p:cNvSpPr>
          <p:nvPr>
            <p:custDataLst>
              <p:tags r:id="rId1"/>
            </p:custDataLst>
          </p:nvPr>
        </p:nvSpPr>
        <p:spPr>
          <a:xfrm>
            <a:off x="713225" y="539500"/>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1pPr>
            <a:lvl2pPr marR="0" lvl="1"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2pPr>
            <a:lvl3pPr marR="0" lvl="2"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3pPr>
            <a:lvl4pPr marR="0" lvl="3"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4pPr>
            <a:lvl5pPr marR="0" lvl="4"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5pPr>
            <a:lvl6pPr marR="0" lvl="5"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6pPr>
            <a:lvl7pPr marR="0" lvl="6"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7pPr>
            <a:lvl8pPr marR="0" lvl="7"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8pPr>
            <a:lvl9pPr marR="0" lvl="8" algn="l" rtl="0">
              <a:lnSpc>
                <a:spcPct val="100000"/>
              </a:lnSpc>
              <a:spcBef>
                <a:spcPts val="0"/>
              </a:spcBef>
              <a:spcAft>
                <a:spcPts val="0"/>
              </a:spcAft>
              <a:buClr>
                <a:schemeClr val="dk1"/>
              </a:buClr>
              <a:buSzPts val="2800"/>
              <a:buFont typeface="Prompt"/>
              <a:buNone/>
              <a:defRPr sz="2800" b="1" i="0" u="none" strike="noStrike" cap="none">
                <a:solidFill>
                  <a:schemeClr val="dk1"/>
                </a:solidFill>
                <a:latin typeface="Prompt"/>
                <a:ea typeface="Prompt"/>
                <a:cs typeface="Prompt"/>
                <a:sym typeface="Prompt"/>
              </a:defRPr>
            </a:lvl9pPr>
          </a:lstStyle>
          <a:p>
            <a:r>
              <a:rPr lang="fr-FR"/>
              <a:t>LDA</a:t>
            </a:r>
            <a:endParaRPr lang="fr-FR" dirty="0"/>
          </a:p>
        </p:txBody>
      </p:sp>
      <p:pic>
        <p:nvPicPr>
          <p:cNvPr id="5" name="Image 4">
            <a:extLst>
              <a:ext uri="{FF2B5EF4-FFF2-40B4-BE49-F238E27FC236}">
                <a16:creationId xmlns:a16="http://schemas.microsoft.com/office/drawing/2014/main" id="{816B98F4-44F5-4680-AF21-F8C858A4BA29}"/>
              </a:ext>
            </a:extLst>
          </p:cNvPr>
          <p:cNvPicPr>
            <a:picLocks noChangeAspect="1"/>
          </p:cNvPicPr>
          <p:nvPr/>
        </p:nvPicPr>
        <p:blipFill>
          <a:blip r:embed="rId8"/>
          <a:stretch>
            <a:fillRect/>
          </a:stretch>
        </p:blipFill>
        <p:spPr>
          <a:xfrm>
            <a:off x="2856016" y="2570808"/>
            <a:ext cx="3431969" cy="309524"/>
          </a:xfrm>
          <a:prstGeom prst="rect">
            <a:avLst/>
          </a:prstGeom>
        </p:spPr>
      </p:pic>
      <p:pic>
        <p:nvPicPr>
          <p:cNvPr id="7" name="Image 6">
            <a:extLst>
              <a:ext uri="{FF2B5EF4-FFF2-40B4-BE49-F238E27FC236}">
                <a16:creationId xmlns:a16="http://schemas.microsoft.com/office/drawing/2014/main" id="{23D16DE4-7FD1-499D-B2E9-30294A898A22}"/>
              </a:ext>
            </a:extLst>
          </p:cNvPr>
          <p:cNvPicPr>
            <a:picLocks noChangeAspect="1"/>
          </p:cNvPicPr>
          <p:nvPr/>
        </p:nvPicPr>
        <p:blipFill>
          <a:blip r:embed="rId9"/>
          <a:stretch>
            <a:fillRect/>
          </a:stretch>
        </p:blipFill>
        <p:spPr>
          <a:xfrm>
            <a:off x="3282990" y="3297325"/>
            <a:ext cx="2578021" cy="1429180"/>
          </a:xfrm>
          <a:prstGeom prst="rect">
            <a:avLst/>
          </a:prstGeom>
        </p:spPr>
      </p:pic>
      <p:sp>
        <p:nvSpPr>
          <p:cNvPr id="15" name="Google Shape;456;p35">
            <a:extLst>
              <a:ext uri="{FF2B5EF4-FFF2-40B4-BE49-F238E27FC236}">
                <a16:creationId xmlns:a16="http://schemas.microsoft.com/office/drawing/2014/main" id="{2CABB7E5-B8AA-48C0-AB2D-7699B402C9ED}"/>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6;p35">
            <a:extLst>
              <a:ext uri="{FF2B5EF4-FFF2-40B4-BE49-F238E27FC236}">
                <a16:creationId xmlns:a16="http://schemas.microsoft.com/office/drawing/2014/main" id="{BE0B2ABF-65DB-414C-8789-32FF865EF113}"/>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467;p35">
            <a:extLst>
              <a:ext uri="{FF2B5EF4-FFF2-40B4-BE49-F238E27FC236}">
                <a16:creationId xmlns:a16="http://schemas.microsoft.com/office/drawing/2014/main" id="{A0EC850F-D200-4C97-A602-4FB50EC1BCD8}"/>
              </a:ext>
            </a:extLst>
          </p:cNvPr>
          <p:cNvCxnSpPr>
            <a:cxnSpLocks/>
          </p:cNvCxnSpPr>
          <p:nvPr>
            <p:custDataLst>
              <p:tags r:id="rId4"/>
            </p:custDataLst>
          </p:nvPr>
        </p:nvCxnSpPr>
        <p:spPr>
          <a:xfrm flipH="1">
            <a:off x="782812" y="1116150"/>
            <a:ext cx="867858" cy="0"/>
          </a:xfrm>
          <a:prstGeom prst="straightConnector1">
            <a:avLst/>
          </a:prstGeom>
          <a:noFill/>
          <a:ln w="19050" cap="flat" cmpd="sng">
            <a:solidFill>
              <a:schemeClr val="dk1"/>
            </a:solidFill>
            <a:prstDash val="solid"/>
            <a:round/>
            <a:headEnd type="none" w="med" len="med"/>
            <a:tailEnd type="none" w="med" len="med"/>
          </a:ln>
        </p:spPr>
      </p:cxnSp>
      <p:cxnSp>
        <p:nvCxnSpPr>
          <p:cNvPr id="11" name="Connecteur droit avec flèche 10">
            <a:extLst>
              <a:ext uri="{FF2B5EF4-FFF2-40B4-BE49-F238E27FC236}">
                <a16:creationId xmlns:a16="http://schemas.microsoft.com/office/drawing/2014/main" id="{749BB0FE-209D-415E-845E-339B5C1D89BF}"/>
              </a:ext>
            </a:extLst>
          </p:cNvPr>
          <p:cNvCxnSpPr>
            <a:cxnSpLocks/>
            <a:endCxn id="5" idx="0"/>
          </p:cNvCxnSpPr>
          <p:nvPr/>
        </p:nvCxnSpPr>
        <p:spPr>
          <a:xfrm>
            <a:off x="4571974" y="2149434"/>
            <a:ext cx="27" cy="42137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Connecteur droit avec flèche 12">
            <a:extLst>
              <a:ext uri="{FF2B5EF4-FFF2-40B4-BE49-F238E27FC236}">
                <a16:creationId xmlns:a16="http://schemas.microsoft.com/office/drawing/2014/main" id="{FF6A815D-C97F-42DE-BC1E-F5805D7876B0}"/>
              </a:ext>
            </a:extLst>
          </p:cNvPr>
          <p:cNvCxnSpPr>
            <a:stCxn id="5" idx="2"/>
            <a:endCxn id="7" idx="0"/>
          </p:cNvCxnSpPr>
          <p:nvPr/>
        </p:nvCxnSpPr>
        <p:spPr>
          <a:xfrm>
            <a:off x="4572001" y="2880332"/>
            <a:ext cx="0" cy="41699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50567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C822BCE2-A69A-4E9A-9D34-FE27C43CE0A0}"/>
              </a:ext>
            </a:extLst>
          </p:cNvPr>
          <p:cNvPicPr>
            <a:picLocks noChangeAspect="1"/>
          </p:cNvPicPr>
          <p:nvPr>
            <p:custDataLst>
              <p:tags r:id="rId5"/>
            </p:custDataLst>
          </p:nvPr>
        </p:nvPicPr>
        <p:blipFill>
          <a:blip r:embed="rId8"/>
          <a:stretch>
            <a:fillRect/>
          </a:stretch>
        </p:blipFill>
        <p:spPr>
          <a:xfrm>
            <a:off x="1671815" y="1308977"/>
            <a:ext cx="5800319" cy="3640245"/>
          </a:xfrm>
          <a:prstGeom prst="rect">
            <a:avLst/>
          </a:prstGeom>
        </p:spPr>
      </p:pic>
    </p:spTree>
    <p:extLst>
      <p:ext uri="{BB962C8B-B14F-4D97-AF65-F5344CB8AC3E}">
        <p14:creationId xmlns:p14="http://schemas.microsoft.com/office/powerpoint/2010/main" val="820785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1028" name="Picture 4" descr="Topic 4">
            <a:extLst>
              <a:ext uri="{FF2B5EF4-FFF2-40B4-BE49-F238E27FC236}">
                <a16:creationId xmlns:a16="http://schemas.microsoft.com/office/drawing/2014/main" id="{D72E2308-EE6C-44EF-9202-F200CB1DBA49}"/>
              </a:ext>
            </a:extLst>
          </p:cNvPr>
          <p:cNvPicPr>
            <a:picLocks noChangeAspect="1" noChangeArrowheads="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5032375" y="1554957"/>
            <a:ext cx="319087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pic 3">
            <a:extLst>
              <a:ext uri="{FF2B5EF4-FFF2-40B4-BE49-F238E27FC236}">
                <a16:creationId xmlns:a16="http://schemas.microsoft.com/office/drawing/2014/main" id="{6E4548E6-6E40-41E1-B0FB-4909355F6D64}"/>
              </a:ext>
            </a:extLst>
          </p:cNvPr>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920750" y="1554957"/>
            <a:ext cx="319087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pic 5">
            <a:extLst>
              <a:ext uri="{FF2B5EF4-FFF2-40B4-BE49-F238E27FC236}">
                <a16:creationId xmlns:a16="http://schemas.microsoft.com/office/drawing/2014/main" id="{7E35AC6A-E988-4F7B-B9C6-115433E415A4}"/>
              </a:ext>
            </a:extLst>
          </p:cNvPr>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a:stretch>
            <a:fillRect/>
          </a:stretch>
        </p:blipFill>
        <p:spPr bwMode="auto">
          <a:xfrm>
            <a:off x="2976563" y="3324770"/>
            <a:ext cx="319087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066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8715F63D-AD2C-4FB5-AD7A-2DF35755AE50}"/>
              </a:ext>
            </a:extLst>
          </p:cNvPr>
          <p:cNvPicPr>
            <a:picLocks noChangeAspect="1"/>
          </p:cNvPicPr>
          <p:nvPr>
            <p:custDataLst>
              <p:tags r:id="rId5"/>
            </p:custDataLst>
          </p:nvPr>
        </p:nvPicPr>
        <p:blipFill>
          <a:blip r:embed="rId9"/>
          <a:stretch>
            <a:fillRect/>
          </a:stretch>
        </p:blipFill>
        <p:spPr>
          <a:xfrm>
            <a:off x="4798949" y="1635351"/>
            <a:ext cx="3483254" cy="3103199"/>
          </a:xfrm>
          <a:prstGeom prst="rect">
            <a:avLst/>
          </a:prstGeom>
        </p:spPr>
      </p:pic>
      <p:pic>
        <p:nvPicPr>
          <p:cNvPr id="5" name="Image 4">
            <a:extLst>
              <a:ext uri="{FF2B5EF4-FFF2-40B4-BE49-F238E27FC236}">
                <a16:creationId xmlns:a16="http://schemas.microsoft.com/office/drawing/2014/main" id="{D02AAA52-9E0C-476C-B4E9-4B2AFF1C8BB0}"/>
              </a:ext>
            </a:extLst>
          </p:cNvPr>
          <p:cNvPicPr>
            <a:picLocks noChangeAspect="1"/>
          </p:cNvPicPr>
          <p:nvPr>
            <p:custDataLst>
              <p:tags r:id="rId6"/>
            </p:custDataLst>
          </p:nvPr>
        </p:nvPicPr>
        <p:blipFill>
          <a:blip r:embed="rId10"/>
          <a:stretch>
            <a:fillRect/>
          </a:stretch>
        </p:blipFill>
        <p:spPr>
          <a:xfrm>
            <a:off x="861798" y="1635351"/>
            <a:ext cx="3075353" cy="3103199"/>
          </a:xfrm>
          <a:prstGeom prst="rect">
            <a:avLst/>
          </a:prstGeom>
        </p:spPr>
      </p:pic>
    </p:spTree>
    <p:extLst>
      <p:ext uri="{BB962C8B-B14F-4D97-AF65-F5344CB8AC3E}">
        <p14:creationId xmlns:p14="http://schemas.microsoft.com/office/powerpoint/2010/main" val="1073859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6"/>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Contexte</a:t>
            </a:r>
            <a:endParaRPr dirty="0"/>
          </a:p>
        </p:txBody>
      </p:sp>
      <p:cxnSp>
        <p:nvCxnSpPr>
          <p:cNvPr id="496" name="Google Shape;496;p36"/>
          <p:cNvCxnSpPr/>
          <p:nvPr>
            <p:custDataLst>
              <p:tags r:id="rId2"/>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grpSp>
        <p:nvGrpSpPr>
          <p:cNvPr id="7" name="Groupe 6">
            <a:extLst>
              <a:ext uri="{FF2B5EF4-FFF2-40B4-BE49-F238E27FC236}">
                <a16:creationId xmlns:a16="http://schemas.microsoft.com/office/drawing/2014/main" id="{B60CCCD2-126B-41B9-AD0A-79ABCEE4A695}"/>
              </a:ext>
            </a:extLst>
          </p:cNvPr>
          <p:cNvGrpSpPr/>
          <p:nvPr>
            <p:custDataLst>
              <p:tags r:id="rId3"/>
            </p:custDataLst>
          </p:nvPr>
        </p:nvGrpSpPr>
        <p:grpSpPr>
          <a:xfrm>
            <a:off x="2215129" y="1246642"/>
            <a:ext cx="4713742" cy="2650217"/>
            <a:chOff x="-141767" y="1428115"/>
            <a:chExt cx="4713742" cy="2650217"/>
          </a:xfrm>
        </p:grpSpPr>
        <p:grpSp>
          <p:nvGrpSpPr>
            <p:cNvPr id="30" name="Google Shape;297;p31">
              <a:extLst>
                <a:ext uri="{FF2B5EF4-FFF2-40B4-BE49-F238E27FC236}">
                  <a16:creationId xmlns:a16="http://schemas.microsoft.com/office/drawing/2014/main" id="{D2DA964B-70D7-4A7F-9423-A4095C371237}"/>
                </a:ext>
              </a:extLst>
            </p:cNvPr>
            <p:cNvGrpSpPr/>
            <p:nvPr/>
          </p:nvGrpSpPr>
          <p:grpSpPr>
            <a:xfrm rot="1800044">
              <a:off x="-141767" y="1428115"/>
              <a:ext cx="1585765" cy="2650217"/>
              <a:chOff x="3004525" y="2825475"/>
              <a:chExt cx="1585800" cy="2650275"/>
            </a:xfrm>
          </p:grpSpPr>
          <p:sp>
            <p:nvSpPr>
              <p:cNvPr id="31" name="Google Shape;298;p31">
                <a:extLst>
                  <a:ext uri="{FF2B5EF4-FFF2-40B4-BE49-F238E27FC236}">
                    <a16:creationId xmlns:a16="http://schemas.microsoft.com/office/drawing/2014/main" id="{759AEB2E-B38C-4CE6-A521-971359767F75}"/>
                  </a:ext>
                </a:extLst>
              </p:cNvPr>
              <p:cNvSpPr/>
              <p:nvPr/>
            </p:nvSpPr>
            <p:spPr>
              <a:xfrm>
                <a:off x="3004525" y="2825475"/>
                <a:ext cx="1585800" cy="2650275"/>
              </a:xfrm>
              <a:custGeom>
                <a:avLst/>
                <a:gdLst/>
                <a:ahLst/>
                <a:cxnLst/>
                <a:rect l="l" t="t" r="r" b="b"/>
                <a:pathLst>
                  <a:path w="63432" h="106011" extrusionOk="0">
                    <a:moveTo>
                      <a:pt x="26662" y="0"/>
                    </a:moveTo>
                    <a:cubicBezTo>
                      <a:pt x="26662" y="0"/>
                      <a:pt x="15229" y="7912"/>
                      <a:pt x="12257" y="24879"/>
                    </a:cubicBezTo>
                    <a:cubicBezTo>
                      <a:pt x="11754" y="27486"/>
                      <a:pt x="11525" y="30139"/>
                      <a:pt x="11525" y="32837"/>
                    </a:cubicBezTo>
                    <a:cubicBezTo>
                      <a:pt x="8644" y="35581"/>
                      <a:pt x="0" y="45597"/>
                      <a:pt x="6586" y="61375"/>
                    </a:cubicBezTo>
                    <a:cubicBezTo>
                      <a:pt x="6586" y="61375"/>
                      <a:pt x="9238" y="53188"/>
                      <a:pt x="16647" y="52640"/>
                    </a:cubicBezTo>
                    <a:cubicBezTo>
                      <a:pt x="21220" y="62061"/>
                      <a:pt x="27211" y="69927"/>
                      <a:pt x="27211" y="76649"/>
                    </a:cubicBezTo>
                    <a:cubicBezTo>
                      <a:pt x="27211" y="86345"/>
                      <a:pt x="13491" y="89821"/>
                      <a:pt x="15961" y="106010"/>
                    </a:cubicBezTo>
                    <a:cubicBezTo>
                      <a:pt x="15961" y="106010"/>
                      <a:pt x="30778" y="105233"/>
                      <a:pt x="30778" y="92290"/>
                    </a:cubicBezTo>
                    <a:cubicBezTo>
                      <a:pt x="30778" y="105233"/>
                      <a:pt x="45596" y="106010"/>
                      <a:pt x="45596" y="106010"/>
                    </a:cubicBezTo>
                    <a:cubicBezTo>
                      <a:pt x="48065" y="89821"/>
                      <a:pt x="34346" y="86345"/>
                      <a:pt x="34346" y="76649"/>
                    </a:cubicBezTo>
                    <a:cubicBezTo>
                      <a:pt x="34346" y="69927"/>
                      <a:pt x="40382" y="62061"/>
                      <a:pt x="44956" y="52594"/>
                    </a:cubicBezTo>
                    <a:cubicBezTo>
                      <a:pt x="52959" y="52594"/>
                      <a:pt x="55840" y="61375"/>
                      <a:pt x="55840" y="61375"/>
                    </a:cubicBezTo>
                    <a:cubicBezTo>
                      <a:pt x="63432" y="43081"/>
                      <a:pt x="50581" y="32517"/>
                      <a:pt x="50032" y="32105"/>
                    </a:cubicBezTo>
                    <a:cubicBezTo>
                      <a:pt x="49986" y="29681"/>
                      <a:pt x="49757" y="27258"/>
                      <a:pt x="49346" y="24879"/>
                    </a:cubicBezTo>
                    <a:cubicBezTo>
                      <a:pt x="46328" y="7912"/>
                      <a:pt x="34940" y="0"/>
                      <a:pt x="34940" y="0"/>
                    </a:cubicBezTo>
                    <a:lnTo>
                      <a:pt x="30778" y="8690"/>
                    </a:lnTo>
                    <a:lnTo>
                      <a:pt x="26662" y="0"/>
                    </a:ln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9;p31">
                <a:extLst>
                  <a:ext uri="{FF2B5EF4-FFF2-40B4-BE49-F238E27FC236}">
                    <a16:creationId xmlns:a16="http://schemas.microsoft.com/office/drawing/2014/main" id="{77A918FA-C4A3-4915-8401-CF4548FA6F90}"/>
                  </a:ext>
                </a:extLst>
              </p:cNvPr>
              <p:cNvSpPr/>
              <p:nvPr/>
            </p:nvSpPr>
            <p:spPr>
              <a:xfrm>
                <a:off x="3396675" y="3694400"/>
                <a:ext cx="188675" cy="94925"/>
              </a:xfrm>
              <a:custGeom>
                <a:avLst/>
                <a:gdLst/>
                <a:ahLst/>
                <a:cxnLst/>
                <a:rect l="l" t="t" r="r" b="b"/>
                <a:pathLst>
                  <a:path w="7547" h="3797" extrusionOk="0">
                    <a:moveTo>
                      <a:pt x="1" y="1"/>
                    </a:moveTo>
                    <a:cubicBezTo>
                      <a:pt x="1" y="2105"/>
                      <a:pt x="1693" y="3797"/>
                      <a:pt x="3751" y="3797"/>
                    </a:cubicBezTo>
                    <a:cubicBezTo>
                      <a:pt x="5854" y="3797"/>
                      <a:pt x="7547" y="2105"/>
                      <a:pt x="7547"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0;p31">
                <a:extLst>
                  <a:ext uri="{FF2B5EF4-FFF2-40B4-BE49-F238E27FC236}">
                    <a16:creationId xmlns:a16="http://schemas.microsoft.com/office/drawing/2014/main" id="{AF2ED974-1238-40F6-B226-9849FC1799FD}"/>
                  </a:ext>
                </a:extLst>
              </p:cNvPr>
              <p:cNvSpPr/>
              <p:nvPr/>
            </p:nvSpPr>
            <p:spPr>
              <a:xfrm>
                <a:off x="3585325" y="3694400"/>
                <a:ext cx="188675" cy="94925"/>
              </a:xfrm>
              <a:custGeom>
                <a:avLst/>
                <a:gdLst/>
                <a:ahLst/>
                <a:cxnLst/>
                <a:rect l="l" t="t" r="r" b="b"/>
                <a:pathLst>
                  <a:path w="7547" h="3797" extrusionOk="0">
                    <a:moveTo>
                      <a:pt x="1" y="1"/>
                    </a:moveTo>
                    <a:cubicBezTo>
                      <a:pt x="1" y="2105"/>
                      <a:pt x="1693"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1;p31">
                <a:extLst>
                  <a:ext uri="{FF2B5EF4-FFF2-40B4-BE49-F238E27FC236}">
                    <a16:creationId xmlns:a16="http://schemas.microsoft.com/office/drawing/2014/main" id="{4D450F7B-3EE8-4DBB-941F-8866E02E1346}"/>
                  </a:ext>
                </a:extLst>
              </p:cNvPr>
              <p:cNvSpPr/>
              <p:nvPr/>
            </p:nvSpPr>
            <p:spPr>
              <a:xfrm>
                <a:off x="3773975" y="3694400"/>
                <a:ext cx="188675" cy="94925"/>
              </a:xfrm>
              <a:custGeom>
                <a:avLst/>
                <a:gdLst/>
                <a:ahLst/>
                <a:cxnLst/>
                <a:rect l="l" t="t" r="r" b="b"/>
                <a:pathLst>
                  <a:path w="7547" h="3797" extrusionOk="0">
                    <a:moveTo>
                      <a:pt x="0" y="1"/>
                    </a:moveTo>
                    <a:cubicBezTo>
                      <a:pt x="0" y="2105"/>
                      <a:pt x="1693"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2;p31">
                <a:extLst>
                  <a:ext uri="{FF2B5EF4-FFF2-40B4-BE49-F238E27FC236}">
                    <a16:creationId xmlns:a16="http://schemas.microsoft.com/office/drawing/2014/main" id="{FD0CD973-04D6-4A16-B60D-DF878F803062}"/>
                  </a:ext>
                </a:extLst>
              </p:cNvPr>
              <p:cNvSpPr/>
              <p:nvPr/>
            </p:nvSpPr>
            <p:spPr>
              <a:xfrm>
                <a:off x="3962625" y="3694400"/>
                <a:ext cx="189800" cy="91500"/>
              </a:xfrm>
              <a:custGeom>
                <a:avLst/>
                <a:gdLst/>
                <a:ahLst/>
                <a:cxnLst/>
                <a:rect l="l" t="t" r="r" b="b"/>
                <a:pathLst>
                  <a:path w="7592" h="3660" extrusionOk="0">
                    <a:moveTo>
                      <a:pt x="0" y="1"/>
                    </a:moveTo>
                    <a:cubicBezTo>
                      <a:pt x="92" y="2059"/>
                      <a:pt x="1784" y="3659"/>
                      <a:pt x="3796" y="3659"/>
                    </a:cubicBezTo>
                    <a:cubicBezTo>
                      <a:pt x="5854" y="3659"/>
                      <a:pt x="7500" y="2059"/>
                      <a:pt x="7592"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3;p31">
                <a:extLst>
                  <a:ext uri="{FF2B5EF4-FFF2-40B4-BE49-F238E27FC236}">
                    <a16:creationId xmlns:a16="http://schemas.microsoft.com/office/drawing/2014/main" id="{307B803A-77FE-49B4-8BA1-991CD791595B}"/>
                  </a:ext>
                </a:extLst>
              </p:cNvPr>
              <p:cNvSpPr/>
              <p:nvPr/>
            </p:nvSpPr>
            <p:spPr>
              <a:xfrm>
                <a:off x="3396675" y="3846475"/>
                <a:ext cx="188675" cy="94925"/>
              </a:xfrm>
              <a:custGeom>
                <a:avLst/>
                <a:gdLst/>
                <a:ahLst/>
                <a:cxnLst/>
                <a:rect l="l" t="t" r="r" b="b"/>
                <a:pathLst>
                  <a:path w="7547" h="3797" extrusionOk="0">
                    <a:moveTo>
                      <a:pt x="1" y="0"/>
                    </a:moveTo>
                    <a:cubicBezTo>
                      <a:pt x="1" y="2104"/>
                      <a:pt x="1693" y="3796"/>
                      <a:pt x="3751" y="3796"/>
                    </a:cubicBezTo>
                    <a:cubicBezTo>
                      <a:pt x="5854" y="3796"/>
                      <a:pt x="7547" y="2104"/>
                      <a:pt x="7547"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4;p31">
                <a:extLst>
                  <a:ext uri="{FF2B5EF4-FFF2-40B4-BE49-F238E27FC236}">
                    <a16:creationId xmlns:a16="http://schemas.microsoft.com/office/drawing/2014/main" id="{ABE88B49-720B-402D-835A-BA9FE92D1E4F}"/>
                  </a:ext>
                </a:extLst>
              </p:cNvPr>
              <p:cNvSpPr/>
              <p:nvPr/>
            </p:nvSpPr>
            <p:spPr>
              <a:xfrm>
                <a:off x="3585325" y="3846475"/>
                <a:ext cx="188675" cy="94925"/>
              </a:xfrm>
              <a:custGeom>
                <a:avLst/>
                <a:gdLst/>
                <a:ahLst/>
                <a:cxnLst/>
                <a:rect l="l" t="t" r="r" b="b"/>
                <a:pathLst>
                  <a:path w="7547" h="3797" extrusionOk="0">
                    <a:moveTo>
                      <a:pt x="1" y="0"/>
                    </a:moveTo>
                    <a:cubicBezTo>
                      <a:pt x="1" y="2104"/>
                      <a:pt x="1693" y="3796"/>
                      <a:pt x="3796" y="3796"/>
                    </a:cubicBezTo>
                    <a:cubicBezTo>
                      <a:pt x="5854" y="3796"/>
                      <a:pt x="7546" y="2104"/>
                      <a:pt x="7546"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5;p31">
                <a:extLst>
                  <a:ext uri="{FF2B5EF4-FFF2-40B4-BE49-F238E27FC236}">
                    <a16:creationId xmlns:a16="http://schemas.microsoft.com/office/drawing/2014/main" id="{1CE782A8-FFBA-4363-AAA3-33B62F71B27C}"/>
                  </a:ext>
                </a:extLst>
              </p:cNvPr>
              <p:cNvSpPr/>
              <p:nvPr/>
            </p:nvSpPr>
            <p:spPr>
              <a:xfrm>
                <a:off x="3773975" y="3846475"/>
                <a:ext cx="188675" cy="94925"/>
              </a:xfrm>
              <a:custGeom>
                <a:avLst/>
                <a:gdLst/>
                <a:ahLst/>
                <a:cxnLst/>
                <a:rect l="l" t="t" r="r" b="b"/>
                <a:pathLst>
                  <a:path w="7547" h="3797" extrusionOk="0">
                    <a:moveTo>
                      <a:pt x="0" y="0"/>
                    </a:moveTo>
                    <a:cubicBezTo>
                      <a:pt x="0" y="2104"/>
                      <a:pt x="1693" y="3796"/>
                      <a:pt x="3796" y="3796"/>
                    </a:cubicBezTo>
                    <a:cubicBezTo>
                      <a:pt x="5854" y="3796"/>
                      <a:pt x="7546" y="2104"/>
                      <a:pt x="7546"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6;p31">
                <a:extLst>
                  <a:ext uri="{FF2B5EF4-FFF2-40B4-BE49-F238E27FC236}">
                    <a16:creationId xmlns:a16="http://schemas.microsoft.com/office/drawing/2014/main" id="{93D58269-3BEC-4145-B383-E65616FB2B6B}"/>
                  </a:ext>
                </a:extLst>
              </p:cNvPr>
              <p:cNvSpPr/>
              <p:nvPr/>
            </p:nvSpPr>
            <p:spPr>
              <a:xfrm>
                <a:off x="3962625" y="3846475"/>
                <a:ext cx="189800" cy="91475"/>
              </a:xfrm>
              <a:custGeom>
                <a:avLst/>
                <a:gdLst/>
                <a:ahLst/>
                <a:cxnLst/>
                <a:rect l="l" t="t" r="r" b="b"/>
                <a:pathLst>
                  <a:path w="7592" h="3659" extrusionOk="0">
                    <a:moveTo>
                      <a:pt x="0" y="0"/>
                    </a:moveTo>
                    <a:cubicBezTo>
                      <a:pt x="92" y="2058"/>
                      <a:pt x="1784" y="3659"/>
                      <a:pt x="3796" y="3659"/>
                    </a:cubicBezTo>
                    <a:cubicBezTo>
                      <a:pt x="5854" y="3659"/>
                      <a:pt x="7500" y="2058"/>
                      <a:pt x="7592"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7;p31">
                <a:extLst>
                  <a:ext uri="{FF2B5EF4-FFF2-40B4-BE49-F238E27FC236}">
                    <a16:creationId xmlns:a16="http://schemas.microsoft.com/office/drawing/2014/main" id="{71501F3D-593A-49FA-9B7E-595587616186}"/>
                  </a:ext>
                </a:extLst>
              </p:cNvPr>
              <p:cNvSpPr/>
              <p:nvPr/>
            </p:nvSpPr>
            <p:spPr>
              <a:xfrm>
                <a:off x="3490425" y="3998525"/>
                <a:ext cx="189825" cy="94925"/>
              </a:xfrm>
              <a:custGeom>
                <a:avLst/>
                <a:gdLst/>
                <a:ahLst/>
                <a:cxnLst/>
                <a:rect l="l" t="t" r="r" b="b"/>
                <a:pathLst>
                  <a:path w="7593" h="3797" extrusionOk="0">
                    <a:moveTo>
                      <a:pt x="1" y="1"/>
                    </a:moveTo>
                    <a:cubicBezTo>
                      <a:pt x="1" y="2105"/>
                      <a:pt x="1693" y="3797"/>
                      <a:pt x="3797" y="3797"/>
                    </a:cubicBezTo>
                    <a:cubicBezTo>
                      <a:pt x="5900" y="3797"/>
                      <a:pt x="7592" y="2105"/>
                      <a:pt x="7592"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8;p31">
                <a:extLst>
                  <a:ext uri="{FF2B5EF4-FFF2-40B4-BE49-F238E27FC236}">
                    <a16:creationId xmlns:a16="http://schemas.microsoft.com/office/drawing/2014/main" id="{EB4CABF9-1801-4241-B142-120A3FAA4BB2}"/>
                  </a:ext>
                </a:extLst>
              </p:cNvPr>
              <p:cNvSpPr/>
              <p:nvPr/>
            </p:nvSpPr>
            <p:spPr>
              <a:xfrm>
                <a:off x="3680225" y="3998525"/>
                <a:ext cx="188675" cy="94925"/>
              </a:xfrm>
              <a:custGeom>
                <a:avLst/>
                <a:gdLst/>
                <a:ahLst/>
                <a:cxnLst/>
                <a:rect l="l" t="t" r="r" b="b"/>
                <a:pathLst>
                  <a:path w="7547" h="3797" extrusionOk="0">
                    <a:moveTo>
                      <a:pt x="0" y="1"/>
                    </a:moveTo>
                    <a:cubicBezTo>
                      <a:pt x="0" y="2105"/>
                      <a:pt x="1692"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9;p31">
                <a:extLst>
                  <a:ext uri="{FF2B5EF4-FFF2-40B4-BE49-F238E27FC236}">
                    <a16:creationId xmlns:a16="http://schemas.microsoft.com/office/drawing/2014/main" id="{253AD06B-6146-44C1-A45E-AA7E48CA4123}"/>
                  </a:ext>
                </a:extLst>
              </p:cNvPr>
              <p:cNvSpPr/>
              <p:nvPr/>
            </p:nvSpPr>
            <p:spPr>
              <a:xfrm>
                <a:off x="3868875" y="3998525"/>
                <a:ext cx="188675" cy="91500"/>
              </a:xfrm>
              <a:custGeom>
                <a:avLst/>
                <a:gdLst/>
                <a:ahLst/>
                <a:cxnLst/>
                <a:rect l="l" t="t" r="r" b="b"/>
                <a:pathLst>
                  <a:path w="7547" h="3660" extrusionOk="0">
                    <a:moveTo>
                      <a:pt x="0" y="1"/>
                    </a:moveTo>
                    <a:cubicBezTo>
                      <a:pt x="46" y="2013"/>
                      <a:pt x="1738" y="3660"/>
                      <a:pt x="3750" y="3660"/>
                    </a:cubicBezTo>
                    <a:cubicBezTo>
                      <a:pt x="5808" y="3660"/>
                      <a:pt x="7455" y="2013"/>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0;p31">
                <a:extLst>
                  <a:ext uri="{FF2B5EF4-FFF2-40B4-BE49-F238E27FC236}">
                    <a16:creationId xmlns:a16="http://schemas.microsoft.com/office/drawing/2014/main" id="{AA2E57B2-DF6D-4F08-8D4F-B0DE8EEAFE39}"/>
                  </a:ext>
                </a:extLst>
              </p:cNvPr>
              <p:cNvSpPr/>
              <p:nvPr/>
            </p:nvSpPr>
            <p:spPr>
              <a:xfrm>
                <a:off x="3490425" y="4150600"/>
                <a:ext cx="189825" cy="93775"/>
              </a:xfrm>
              <a:custGeom>
                <a:avLst/>
                <a:gdLst/>
                <a:ahLst/>
                <a:cxnLst/>
                <a:rect l="l" t="t" r="r" b="b"/>
                <a:pathLst>
                  <a:path w="7593" h="3751" extrusionOk="0">
                    <a:moveTo>
                      <a:pt x="1" y="0"/>
                    </a:moveTo>
                    <a:cubicBezTo>
                      <a:pt x="1" y="2104"/>
                      <a:pt x="1693" y="3751"/>
                      <a:pt x="3797" y="3751"/>
                    </a:cubicBezTo>
                    <a:cubicBezTo>
                      <a:pt x="5900" y="3751"/>
                      <a:pt x="7592" y="2104"/>
                      <a:pt x="7592"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1;p31">
                <a:extLst>
                  <a:ext uri="{FF2B5EF4-FFF2-40B4-BE49-F238E27FC236}">
                    <a16:creationId xmlns:a16="http://schemas.microsoft.com/office/drawing/2014/main" id="{2C42DDBA-C330-46EB-9BEB-3290F84E0DC1}"/>
                  </a:ext>
                </a:extLst>
              </p:cNvPr>
              <p:cNvSpPr/>
              <p:nvPr/>
            </p:nvSpPr>
            <p:spPr>
              <a:xfrm>
                <a:off x="3680225" y="4150600"/>
                <a:ext cx="188675" cy="93775"/>
              </a:xfrm>
              <a:custGeom>
                <a:avLst/>
                <a:gdLst/>
                <a:ahLst/>
                <a:cxnLst/>
                <a:rect l="l" t="t" r="r" b="b"/>
                <a:pathLst>
                  <a:path w="7547" h="3751" extrusionOk="0">
                    <a:moveTo>
                      <a:pt x="0" y="0"/>
                    </a:moveTo>
                    <a:cubicBezTo>
                      <a:pt x="0" y="2104"/>
                      <a:pt x="1692" y="3751"/>
                      <a:pt x="3796" y="3751"/>
                    </a:cubicBezTo>
                    <a:cubicBezTo>
                      <a:pt x="5854" y="3751"/>
                      <a:pt x="7546" y="2104"/>
                      <a:pt x="7546"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2;p31">
                <a:extLst>
                  <a:ext uri="{FF2B5EF4-FFF2-40B4-BE49-F238E27FC236}">
                    <a16:creationId xmlns:a16="http://schemas.microsoft.com/office/drawing/2014/main" id="{CC642344-CFCF-458F-8628-5CAF6249C09E}"/>
                  </a:ext>
                </a:extLst>
              </p:cNvPr>
              <p:cNvSpPr/>
              <p:nvPr/>
            </p:nvSpPr>
            <p:spPr>
              <a:xfrm>
                <a:off x="3868875" y="4150600"/>
                <a:ext cx="188675" cy="90350"/>
              </a:xfrm>
              <a:custGeom>
                <a:avLst/>
                <a:gdLst/>
                <a:ahLst/>
                <a:cxnLst/>
                <a:rect l="l" t="t" r="r" b="b"/>
                <a:pathLst>
                  <a:path w="7547" h="3614" extrusionOk="0">
                    <a:moveTo>
                      <a:pt x="0" y="0"/>
                    </a:moveTo>
                    <a:cubicBezTo>
                      <a:pt x="46" y="2013"/>
                      <a:pt x="1738" y="3613"/>
                      <a:pt x="3750" y="3613"/>
                    </a:cubicBezTo>
                    <a:cubicBezTo>
                      <a:pt x="5808" y="3613"/>
                      <a:pt x="7455" y="2013"/>
                      <a:pt x="7546"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31">
                <a:extLst>
                  <a:ext uri="{FF2B5EF4-FFF2-40B4-BE49-F238E27FC236}">
                    <a16:creationId xmlns:a16="http://schemas.microsoft.com/office/drawing/2014/main" id="{69AD5D17-DBE1-4FB7-9008-7CD89DE1E509}"/>
                  </a:ext>
                </a:extLst>
              </p:cNvPr>
              <p:cNvSpPr/>
              <p:nvPr/>
            </p:nvSpPr>
            <p:spPr>
              <a:xfrm>
                <a:off x="3585325" y="4311800"/>
                <a:ext cx="188675" cy="94925"/>
              </a:xfrm>
              <a:custGeom>
                <a:avLst/>
                <a:gdLst/>
                <a:ahLst/>
                <a:cxnLst/>
                <a:rect l="l" t="t" r="r" b="b"/>
                <a:pathLst>
                  <a:path w="7547" h="3797" extrusionOk="0">
                    <a:moveTo>
                      <a:pt x="1" y="1"/>
                    </a:moveTo>
                    <a:cubicBezTo>
                      <a:pt x="1" y="2105"/>
                      <a:pt x="1693"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4;p31">
                <a:extLst>
                  <a:ext uri="{FF2B5EF4-FFF2-40B4-BE49-F238E27FC236}">
                    <a16:creationId xmlns:a16="http://schemas.microsoft.com/office/drawing/2014/main" id="{51B5EC75-3FBD-4BE4-9BA0-875316A2B460}"/>
                  </a:ext>
                </a:extLst>
              </p:cNvPr>
              <p:cNvSpPr/>
              <p:nvPr/>
            </p:nvSpPr>
            <p:spPr>
              <a:xfrm>
                <a:off x="3773975" y="4311800"/>
                <a:ext cx="188675" cy="94925"/>
              </a:xfrm>
              <a:custGeom>
                <a:avLst/>
                <a:gdLst/>
                <a:ahLst/>
                <a:cxnLst/>
                <a:rect l="l" t="t" r="r" b="b"/>
                <a:pathLst>
                  <a:path w="7547" h="3797" extrusionOk="0">
                    <a:moveTo>
                      <a:pt x="0" y="1"/>
                    </a:moveTo>
                    <a:cubicBezTo>
                      <a:pt x="0" y="2105"/>
                      <a:pt x="1693"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5;p31">
                <a:extLst>
                  <a:ext uri="{FF2B5EF4-FFF2-40B4-BE49-F238E27FC236}">
                    <a16:creationId xmlns:a16="http://schemas.microsoft.com/office/drawing/2014/main" id="{099912F6-FD41-400E-AE99-16CFFEEFE296}"/>
                  </a:ext>
                </a:extLst>
              </p:cNvPr>
              <p:cNvSpPr/>
              <p:nvPr/>
            </p:nvSpPr>
            <p:spPr>
              <a:xfrm>
                <a:off x="3680225" y="4478725"/>
                <a:ext cx="188675" cy="94925"/>
              </a:xfrm>
              <a:custGeom>
                <a:avLst/>
                <a:gdLst/>
                <a:ahLst/>
                <a:cxnLst/>
                <a:rect l="l" t="t" r="r" b="b"/>
                <a:pathLst>
                  <a:path w="7547" h="3797" extrusionOk="0">
                    <a:moveTo>
                      <a:pt x="0" y="1"/>
                    </a:moveTo>
                    <a:cubicBezTo>
                      <a:pt x="0" y="2105"/>
                      <a:pt x="1692"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16;p31">
              <a:extLst>
                <a:ext uri="{FF2B5EF4-FFF2-40B4-BE49-F238E27FC236}">
                  <a16:creationId xmlns:a16="http://schemas.microsoft.com/office/drawing/2014/main" id="{F8056A51-0916-4460-AC0D-C67D55EB6AE5}"/>
                </a:ext>
              </a:extLst>
            </p:cNvPr>
            <p:cNvGrpSpPr/>
            <p:nvPr/>
          </p:nvGrpSpPr>
          <p:grpSpPr>
            <a:xfrm>
              <a:off x="3555465" y="2787737"/>
              <a:ext cx="1016510" cy="978743"/>
              <a:chOff x="990825" y="238125"/>
              <a:chExt cx="5316475" cy="5118950"/>
            </a:xfrm>
          </p:grpSpPr>
          <p:sp>
            <p:nvSpPr>
              <p:cNvPr id="50" name="Google Shape;317;p31">
                <a:extLst>
                  <a:ext uri="{FF2B5EF4-FFF2-40B4-BE49-F238E27FC236}">
                    <a16:creationId xmlns:a16="http://schemas.microsoft.com/office/drawing/2014/main" id="{9F9060C3-D3F2-4E50-B2BC-3B42176E316B}"/>
                  </a:ext>
                </a:extLst>
              </p:cNvPr>
              <p:cNvSpPr/>
              <p:nvPr/>
            </p:nvSpPr>
            <p:spPr>
              <a:xfrm>
                <a:off x="990825" y="238125"/>
                <a:ext cx="5316475" cy="5118950"/>
              </a:xfrm>
              <a:custGeom>
                <a:avLst/>
                <a:gdLst/>
                <a:ahLst/>
                <a:cxnLst/>
                <a:rect l="l" t="t" r="r" b="b"/>
                <a:pathLst>
                  <a:path w="212659" h="204758" extrusionOk="0">
                    <a:moveTo>
                      <a:pt x="110341" y="6001"/>
                    </a:moveTo>
                    <a:cubicBezTo>
                      <a:pt x="122754" y="6001"/>
                      <a:pt x="135268" y="8395"/>
                      <a:pt x="147174" y="13319"/>
                    </a:cubicBezTo>
                    <a:cubicBezTo>
                      <a:pt x="183135" y="28192"/>
                      <a:pt x="206665" y="63265"/>
                      <a:pt x="206665" y="102333"/>
                    </a:cubicBezTo>
                    <a:cubicBezTo>
                      <a:pt x="206665" y="155609"/>
                      <a:pt x="163601" y="198673"/>
                      <a:pt x="110325" y="198673"/>
                    </a:cubicBezTo>
                    <a:cubicBezTo>
                      <a:pt x="71257" y="198673"/>
                      <a:pt x="36184" y="175143"/>
                      <a:pt x="21311" y="139182"/>
                    </a:cubicBezTo>
                    <a:cubicBezTo>
                      <a:pt x="6438" y="103221"/>
                      <a:pt x="14651" y="61711"/>
                      <a:pt x="42177" y="34185"/>
                    </a:cubicBezTo>
                    <a:cubicBezTo>
                      <a:pt x="60590" y="15772"/>
                      <a:pt x="85260" y="6001"/>
                      <a:pt x="110341" y="6001"/>
                    </a:cubicBezTo>
                    <a:close/>
                    <a:moveTo>
                      <a:pt x="110325" y="0"/>
                    </a:moveTo>
                    <a:cubicBezTo>
                      <a:pt x="68815" y="0"/>
                      <a:pt x="31522" y="24862"/>
                      <a:pt x="15761" y="63265"/>
                    </a:cubicBezTo>
                    <a:cubicBezTo>
                      <a:pt x="1" y="101445"/>
                      <a:pt x="8658" y="145398"/>
                      <a:pt x="37959" y="174699"/>
                    </a:cubicBezTo>
                    <a:cubicBezTo>
                      <a:pt x="57556" y="194295"/>
                      <a:pt x="83704" y="204757"/>
                      <a:pt x="110364" y="204757"/>
                    </a:cubicBezTo>
                    <a:cubicBezTo>
                      <a:pt x="123567" y="204757"/>
                      <a:pt x="136896" y="202191"/>
                      <a:pt x="149616" y="196897"/>
                    </a:cubicBezTo>
                    <a:cubicBezTo>
                      <a:pt x="187797" y="181136"/>
                      <a:pt x="212658" y="143844"/>
                      <a:pt x="212658" y="102333"/>
                    </a:cubicBezTo>
                    <a:cubicBezTo>
                      <a:pt x="212658" y="45728"/>
                      <a:pt x="166930" y="0"/>
                      <a:pt x="11032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8;p31">
                <a:extLst>
                  <a:ext uri="{FF2B5EF4-FFF2-40B4-BE49-F238E27FC236}">
                    <a16:creationId xmlns:a16="http://schemas.microsoft.com/office/drawing/2014/main" id="{F931858E-39FA-43C6-BF85-2838FB9A5918}"/>
                  </a:ext>
                </a:extLst>
              </p:cNvPr>
              <p:cNvSpPr/>
              <p:nvPr/>
            </p:nvSpPr>
            <p:spPr>
              <a:xfrm>
                <a:off x="1151775" y="387950"/>
                <a:ext cx="5005675" cy="4816825"/>
              </a:xfrm>
              <a:custGeom>
                <a:avLst/>
                <a:gdLst/>
                <a:ahLst/>
                <a:cxnLst/>
                <a:rect l="l" t="t" r="r" b="b"/>
                <a:pathLst>
                  <a:path w="200227" h="192673" extrusionOk="0">
                    <a:moveTo>
                      <a:pt x="105219" y="5328"/>
                    </a:moveTo>
                    <a:cubicBezTo>
                      <a:pt x="117206" y="5328"/>
                      <a:pt x="135852" y="10212"/>
                      <a:pt x="134077" y="14651"/>
                    </a:cubicBezTo>
                    <a:cubicBezTo>
                      <a:pt x="132301" y="18869"/>
                      <a:pt x="110103" y="89237"/>
                      <a:pt x="105219" y="89237"/>
                    </a:cubicBezTo>
                    <a:cubicBezTo>
                      <a:pt x="100336" y="89237"/>
                      <a:pt x="77915" y="19091"/>
                      <a:pt x="76584" y="14651"/>
                    </a:cubicBezTo>
                    <a:cubicBezTo>
                      <a:pt x="75030" y="10434"/>
                      <a:pt x="93232" y="5328"/>
                      <a:pt x="105219" y="5328"/>
                    </a:cubicBezTo>
                    <a:close/>
                    <a:moveTo>
                      <a:pt x="65250" y="16300"/>
                    </a:moveTo>
                    <a:cubicBezTo>
                      <a:pt x="66260" y="16300"/>
                      <a:pt x="66965" y="16614"/>
                      <a:pt x="67260" y="17315"/>
                    </a:cubicBezTo>
                    <a:cubicBezTo>
                      <a:pt x="69258" y="21533"/>
                      <a:pt x="103221" y="86795"/>
                      <a:pt x="99670" y="90347"/>
                    </a:cubicBezTo>
                    <a:cubicBezTo>
                      <a:pt x="99504" y="90523"/>
                      <a:pt x="99186" y="90607"/>
                      <a:pt x="98730" y="90607"/>
                    </a:cubicBezTo>
                    <a:cubicBezTo>
                      <a:pt x="89991" y="90607"/>
                      <a:pt x="30646" y="59847"/>
                      <a:pt x="26638" y="58159"/>
                    </a:cubicBezTo>
                    <a:cubicBezTo>
                      <a:pt x="22420" y="56162"/>
                      <a:pt x="32187" y="39513"/>
                      <a:pt x="40401" y="31078"/>
                    </a:cubicBezTo>
                    <a:cubicBezTo>
                      <a:pt x="47435" y="24229"/>
                      <a:pt x="60180" y="16300"/>
                      <a:pt x="65250" y="16300"/>
                    </a:cubicBezTo>
                    <a:close/>
                    <a:moveTo>
                      <a:pt x="144300" y="18075"/>
                    </a:moveTo>
                    <a:cubicBezTo>
                      <a:pt x="149371" y="18075"/>
                      <a:pt x="162116" y="26005"/>
                      <a:pt x="169150" y="32854"/>
                    </a:cubicBezTo>
                    <a:cubicBezTo>
                      <a:pt x="177363" y="41289"/>
                      <a:pt x="187130" y="57938"/>
                      <a:pt x="182912" y="59713"/>
                    </a:cubicBezTo>
                    <a:cubicBezTo>
                      <a:pt x="178904" y="61612"/>
                      <a:pt x="119758" y="92383"/>
                      <a:pt x="110850" y="92383"/>
                    </a:cubicBezTo>
                    <a:cubicBezTo>
                      <a:pt x="110385" y="92383"/>
                      <a:pt x="110057" y="92299"/>
                      <a:pt x="109881" y="92123"/>
                    </a:cubicBezTo>
                    <a:cubicBezTo>
                      <a:pt x="106329" y="88793"/>
                      <a:pt x="140292" y="23308"/>
                      <a:pt x="142290" y="19091"/>
                    </a:cubicBezTo>
                    <a:cubicBezTo>
                      <a:pt x="142585" y="18390"/>
                      <a:pt x="143290" y="18075"/>
                      <a:pt x="144300" y="18075"/>
                    </a:cubicBezTo>
                    <a:close/>
                    <a:moveTo>
                      <a:pt x="21599" y="66033"/>
                    </a:moveTo>
                    <a:cubicBezTo>
                      <a:pt x="21799" y="66033"/>
                      <a:pt x="21999" y="66071"/>
                      <a:pt x="22198" y="66151"/>
                    </a:cubicBezTo>
                    <a:cubicBezTo>
                      <a:pt x="26416" y="67927"/>
                      <a:pt x="96562" y="90125"/>
                      <a:pt x="96562" y="95008"/>
                    </a:cubicBezTo>
                    <a:cubicBezTo>
                      <a:pt x="96562" y="99892"/>
                      <a:pt x="26638" y="122312"/>
                      <a:pt x="22198" y="123866"/>
                    </a:cubicBezTo>
                    <a:cubicBezTo>
                      <a:pt x="22030" y="123928"/>
                      <a:pt x="21860" y="123958"/>
                      <a:pt x="21689" y="123958"/>
                    </a:cubicBezTo>
                    <a:cubicBezTo>
                      <a:pt x="17581" y="123958"/>
                      <a:pt x="12875" y="106516"/>
                      <a:pt x="12875" y="95008"/>
                    </a:cubicBezTo>
                    <a:cubicBezTo>
                      <a:pt x="12875" y="83558"/>
                      <a:pt x="17331" y="66033"/>
                      <a:pt x="21599" y="66033"/>
                    </a:cubicBezTo>
                    <a:close/>
                    <a:moveTo>
                      <a:pt x="186116" y="68943"/>
                    </a:moveTo>
                    <a:cubicBezTo>
                      <a:pt x="190402" y="68943"/>
                      <a:pt x="194899" y="86169"/>
                      <a:pt x="194899" y="97672"/>
                    </a:cubicBezTo>
                    <a:cubicBezTo>
                      <a:pt x="194899" y="109180"/>
                      <a:pt x="190398" y="126622"/>
                      <a:pt x="186110" y="126622"/>
                    </a:cubicBezTo>
                    <a:cubicBezTo>
                      <a:pt x="185932" y="126622"/>
                      <a:pt x="185754" y="126592"/>
                      <a:pt x="185576" y="126530"/>
                    </a:cubicBezTo>
                    <a:lnTo>
                      <a:pt x="185354" y="126308"/>
                    </a:lnTo>
                    <a:cubicBezTo>
                      <a:pt x="180915" y="124754"/>
                      <a:pt x="110991" y="102334"/>
                      <a:pt x="110991" y="97450"/>
                    </a:cubicBezTo>
                    <a:cubicBezTo>
                      <a:pt x="110991" y="92567"/>
                      <a:pt x="181137" y="70368"/>
                      <a:pt x="185576" y="69037"/>
                    </a:cubicBezTo>
                    <a:cubicBezTo>
                      <a:pt x="185756" y="68974"/>
                      <a:pt x="185936" y="68943"/>
                      <a:pt x="186116" y="68943"/>
                    </a:cubicBezTo>
                    <a:close/>
                    <a:moveTo>
                      <a:pt x="96914" y="100296"/>
                    </a:moveTo>
                    <a:cubicBezTo>
                      <a:pt x="97385" y="100296"/>
                      <a:pt x="97716" y="100381"/>
                      <a:pt x="97894" y="100558"/>
                    </a:cubicBezTo>
                    <a:cubicBezTo>
                      <a:pt x="101445" y="104110"/>
                      <a:pt x="67482" y="169372"/>
                      <a:pt x="65706" y="173590"/>
                    </a:cubicBezTo>
                    <a:cubicBezTo>
                      <a:pt x="65370" y="174301"/>
                      <a:pt x="64617" y="174620"/>
                      <a:pt x="63557" y="174620"/>
                    </a:cubicBezTo>
                    <a:cubicBezTo>
                      <a:pt x="58329" y="174620"/>
                      <a:pt x="45638" y="166840"/>
                      <a:pt x="38625" y="159827"/>
                    </a:cubicBezTo>
                    <a:lnTo>
                      <a:pt x="38625" y="159605"/>
                    </a:lnTo>
                    <a:cubicBezTo>
                      <a:pt x="30190" y="151391"/>
                      <a:pt x="20422" y="134743"/>
                      <a:pt x="24640" y="132745"/>
                    </a:cubicBezTo>
                    <a:cubicBezTo>
                      <a:pt x="28647" y="130847"/>
                      <a:pt x="87956" y="100296"/>
                      <a:pt x="96914" y="100296"/>
                    </a:cubicBezTo>
                    <a:close/>
                    <a:moveTo>
                      <a:pt x="109074" y="102074"/>
                    </a:moveTo>
                    <a:cubicBezTo>
                      <a:pt x="117983" y="102074"/>
                      <a:pt x="177128" y="132844"/>
                      <a:pt x="181137" y="134743"/>
                    </a:cubicBezTo>
                    <a:cubicBezTo>
                      <a:pt x="185354" y="136519"/>
                      <a:pt x="175809" y="153167"/>
                      <a:pt x="167374" y="161603"/>
                    </a:cubicBezTo>
                    <a:lnTo>
                      <a:pt x="167152" y="161381"/>
                    </a:lnTo>
                    <a:cubicBezTo>
                      <a:pt x="160116" y="168417"/>
                      <a:pt x="147365" y="176380"/>
                      <a:pt x="142169" y="176380"/>
                    </a:cubicBezTo>
                    <a:cubicBezTo>
                      <a:pt x="141136" y="176380"/>
                      <a:pt x="140401" y="176065"/>
                      <a:pt x="140070" y="175365"/>
                    </a:cubicBezTo>
                    <a:cubicBezTo>
                      <a:pt x="138294" y="171148"/>
                      <a:pt x="104553" y="105885"/>
                      <a:pt x="108105" y="102334"/>
                    </a:cubicBezTo>
                    <a:cubicBezTo>
                      <a:pt x="108281" y="102157"/>
                      <a:pt x="108609" y="102074"/>
                      <a:pt x="109074" y="102074"/>
                    </a:cubicBezTo>
                    <a:close/>
                    <a:moveTo>
                      <a:pt x="102333" y="103444"/>
                    </a:moveTo>
                    <a:cubicBezTo>
                      <a:pt x="107217" y="103444"/>
                      <a:pt x="129637" y="173590"/>
                      <a:pt x="131191" y="178029"/>
                    </a:cubicBezTo>
                    <a:cubicBezTo>
                      <a:pt x="132745" y="182247"/>
                      <a:pt x="114542" y="187352"/>
                      <a:pt x="102555" y="187352"/>
                    </a:cubicBezTo>
                    <a:lnTo>
                      <a:pt x="102333" y="187130"/>
                    </a:lnTo>
                    <a:cubicBezTo>
                      <a:pt x="90346" y="187130"/>
                      <a:pt x="71922" y="182247"/>
                      <a:pt x="73476" y="178029"/>
                    </a:cubicBezTo>
                    <a:cubicBezTo>
                      <a:pt x="75252" y="173590"/>
                      <a:pt x="97450" y="103444"/>
                      <a:pt x="102333" y="103444"/>
                    </a:cubicBezTo>
                    <a:close/>
                    <a:moveTo>
                      <a:pt x="103887" y="0"/>
                    </a:moveTo>
                    <a:cubicBezTo>
                      <a:pt x="64819" y="0"/>
                      <a:pt x="29746" y="23530"/>
                      <a:pt x="14873" y="59491"/>
                    </a:cubicBezTo>
                    <a:cubicBezTo>
                      <a:pt x="0" y="95452"/>
                      <a:pt x="8213" y="136963"/>
                      <a:pt x="35739" y="164488"/>
                    </a:cubicBezTo>
                    <a:cubicBezTo>
                      <a:pt x="54152" y="182901"/>
                      <a:pt x="78822" y="192672"/>
                      <a:pt x="103903" y="192672"/>
                    </a:cubicBezTo>
                    <a:cubicBezTo>
                      <a:pt x="116316" y="192672"/>
                      <a:pt x="128830" y="190279"/>
                      <a:pt x="140736" y="185355"/>
                    </a:cubicBezTo>
                    <a:cubicBezTo>
                      <a:pt x="176697" y="170482"/>
                      <a:pt x="200227" y="135409"/>
                      <a:pt x="200227" y="96340"/>
                    </a:cubicBezTo>
                    <a:cubicBezTo>
                      <a:pt x="200227" y="43065"/>
                      <a:pt x="157163" y="0"/>
                      <a:pt x="103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9;p31">
                <a:extLst>
                  <a:ext uri="{FF2B5EF4-FFF2-40B4-BE49-F238E27FC236}">
                    <a16:creationId xmlns:a16="http://schemas.microsoft.com/office/drawing/2014/main" id="{CB1B29F2-72BC-49D0-BB03-C932B649DC45}"/>
                  </a:ext>
                </a:extLst>
              </p:cNvPr>
              <p:cNvSpPr/>
              <p:nvPr/>
            </p:nvSpPr>
            <p:spPr>
              <a:xfrm>
                <a:off x="3021950" y="521150"/>
                <a:ext cx="1520600" cy="2097725"/>
              </a:xfrm>
              <a:custGeom>
                <a:avLst/>
                <a:gdLst/>
                <a:ahLst/>
                <a:cxnLst/>
                <a:rect l="l" t="t" r="r" b="b"/>
                <a:pathLst>
                  <a:path w="60824" h="83909" extrusionOk="0">
                    <a:moveTo>
                      <a:pt x="30412" y="0"/>
                    </a:moveTo>
                    <a:cubicBezTo>
                      <a:pt x="18425" y="0"/>
                      <a:pt x="1" y="5106"/>
                      <a:pt x="1777" y="9323"/>
                    </a:cubicBezTo>
                    <a:cubicBezTo>
                      <a:pt x="3330" y="13763"/>
                      <a:pt x="25529" y="83909"/>
                      <a:pt x="30412" y="83909"/>
                    </a:cubicBezTo>
                    <a:cubicBezTo>
                      <a:pt x="35296" y="83909"/>
                      <a:pt x="57494" y="13763"/>
                      <a:pt x="59270" y="9323"/>
                    </a:cubicBezTo>
                    <a:cubicBezTo>
                      <a:pt x="60823" y="5106"/>
                      <a:pt x="42399" y="0"/>
                      <a:pt x="30412"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0;p31">
                <a:extLst>
                  <a:ext uri="{FF2B5EF4-FFF2-40B4-BE49-F238E27FC236}">
                    <a16:creationId xmlns:a16="http://schemas.microsoft.com/office/drawing/2014/main" id="{8FD03B17-679A-4F45-9E90-4343C832F1C5}"/>
                  </a:ext>
                </a:extLst>
              </p:cNvPr>
              <p:cNvSpPr/>
              <p:nvPr/>
            </p:nvSpPr>
            <p:spPr>
              <a:xfrm>
                <a:off x="3810000" y="839475"/>
                <a:ext cx="2020050" cy="1858050"/>
              </a:xfrm>
              <a:custGeom>
                <a:avLst/>
                <a:gdLst/>
                <a:ahLst/>
                <a:cxnLst/>
                <a:rect l="l" t="t" r="r" b="b"/>
                <a:pathLst>
                  <a:path w="80802" h="74322" extrusionOk="0">
                    <a:moveTo>
                      <a:pt x="37996" y="0"/>
                    </a:moveTo>
                    <a:cubicBezTo>
                      <a:pt x="36974" y="0"/>
                      <a:pt x="36260" y="320"/>
                      <a:pt x="35961" y="1030"/>
                    </a:cubicBezTo>
                    <a:cubicBezTo>
                      <a:pt x="33963" y="5247"/>
                      <a:pt x="0" y="70732"/>
                      <a:pt x="3552" y="74062"/>
                    </a:cubicBezTo>
                    <a:cubicBezTo>
                      <a:pt x="3728" y="74238"/>
                      <a:pt x="4056" y="74322"/>
                      <a:pt x="4521" y="74322"/>
                    </a:cubicBezTo>
                    <a:cubicBezTo>
                      <a:pt x="13430" y="74322"/>
                      <a:pt x="72575" y="43562"/>
                      <a:pt x="76583" y="41874"/>
                    </a:cubicBezTo>
                    <a:cubicBezTo>
                      <a:pt x="80801" y="40098"/>
                      <a:pt x="71256" y="23450"/>
                      <a:pt x="62821" y="15015"/>
                    </a:cubicBezTo>
                    <a:cubicBezTo>
                      <a:pt x="55620" y="7814"/>
                      <a:pt x="43046" y="0"/>
                      <a:pt x="37996"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1;p31">
                <a:extLst>
                  <a:ext uri="{FF2B5EF4-FFF2-40B4-BE49-F238E27FC236}">
                    <a16:creationId xmlns:a16="http://schemas.microsoft.com/office/drawing/2014/main" id="{FD63F076-4F93-4ED5-87B0-4D2A8DACEC18}"/>
                  </a:ext>
                </a:extLst>
              </p:cNvPr>
              <p:cNvSpPr/>
              <p:nvPr/>
            </p:nvSpPr>
            <p:spPr>
              <a:xfrm>
                <a:off x="3926525" y="2110900"/>
                <a:ext cx="2097750" cy="1442600"/>
              </a:xfrm>
              <a:custGeom>
                <a:avLst/>
                <a:gdLst/>
                <a:ahLst/>
                <a:cxnLst/>
                <a:rect l="l" t="t" r="r" b="b"/>
                <a:pathLst>
                  <a:path w="83910" h="57704" extrusionOk="0">
                    <a:moveTo>
                      <a:pt x="75185" y="0"/>
                    </a:moveTo>
                    <a:cubicBezTo>
                      <a:pt x="74985" y="0"/>
                      <a:pt x="74785" y="39"/>
                      <a:pt x="74586" y="119"/>
                    </a:cubicBezTo>
                    <a:cubicBezTo>
                      <a:pt x="70147" y="1672"/>
                      <a:pt x="1" y="23871"/>
                      <a:pt x="1" y="28754"/>
                    </a:cubicBezTo>
                    <a:cubicBezTo>
                      <a:pt x="1" y="33638"/>
                      <a:pt x="70147" y="56058"/>
                      <a:pt x="74586" y="57612"/>
                    </a:cubicBezTo>
                    <a:cubicBezTo>
                      <a:pt x="74764" y="57674"/>
                      <a:pt x="74942" y="57704"/>
                      <a:pt x="75120" y="57704"/>
                    </a:cubicBezTo>
                    <a:cubicBezTo>
                      <a:pt x="79408" y="57704"/>
                      <a:pt x="83909" y="40262"/>
                      <a:pt x="83909" y="28754"/>
                    </a:cubicBezTo>
                    <a:cubicBezTo>
                      <a:pt x="83909" y="17516"/>
                      <a:pt x="79454" y="0"/>
                      <a:pt x="7518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2;p31">
                <a:extLst>
                  <a:ext uri="{FF2B5EF4-FFF2-40B4-BE49-F238E27FC236}">
                    <a16:creationId xmlns:a16="http://schemas.microsoft.com/office/drawing/2014/main" id="{F4864DD9-0FB7-427D-9DD7-0A95B7CD651C}"/>
                  </a:ext>
                </a:extLst>
              </p:cNvPr>
              <p:cNvSpPr/>
              <p:nvPr/>
            </p:nvSpPr>
            <p:spPr>
              <a:xfrm>
                <a:off x="3765600" y="2939775"/>
                <a:ext cx="2020050" cy="1858100"/>
              </a:xfrm>
              <a:custGeom>
                <a:avLst/>
                <a:gdLst/>
                <a:ahLst/>
                <a:cxnLst/>
                <a:rect l="l" t="t" r="r" b="b"/>
                <a:pathLst>
                  <a:path w="80802" h="74324" extrusionOk="0">
                    <a:moveTo>
                      <a:pt x="4521" y="1"/>
                    </a:moveTo>
                    <a:cubicBezTo>
                      <a:pt x="4056" y="1"/>
                      <a:pt x="3728" y="84"/>
                      <a:pt x="3552" y="261"/>
                    </a:cubicBezTo>
                    <a:cubicBezTo>
                      <a:pt x="0" y="3812"/>
                      <a:pt x="33963" y="69075"/>
                      <a:pt x="35739" y="73292"/>
                    </a:cubicBezTo>
                    <a:cubicBezTo>
                      <a:pt x="36038" y="74003"/>
                      <a:pt x="36767" y="74323"/>
                      <a:pt x="37811" y="74323"/>
                    </a:cubicBezTo>
                    <a:cubicBezTo>
                      <a:pt x="42963" y="74323"/>
                      <a:pt x="55808" y="66543"/>
                      <a:pt x="62821" y="59530"/>
                    </a:cubicBezTo>
                    <a:cubicBezTo>
                      <a:pt x="71256" y="50872"/>
                      <a:pt x="80801" y="34446"/>
                      <a:pt x="76584" y="32670"/>
                    </a:cubicBezTo>
                    <a:cubicBezTo>
                      <a:pt x="72575" y="30771"/>
                      <a:pt x="13430" y="1"/>
                      <a:pt x="452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3;p31">
                <a:extLst>
                  <a:ext uri="{FF2B5EF4-FFF2-40B4-BE49-F238E27FC236}">
                    <a16:creationId xmlns:a16="http://schemas.microsoft.com/office/drawing/2014/main" id="{65932C1E-DB39-4445-9E6B-1E5F3AB85EC2}"/>
                  </a:ext>
                </a:extLst>
              </p:cNvPr>
              <p:cNvSpPr/>
              <p:nvPr/>
            </p:nvSpPr>
            <p:spPr>
              <a:xfrm>
                <a:off x="2955350" y="2974025"/>
                <a:ext cx="1526150" cy="2097750"/>
              </a:xfrm>
              <a:custGeom>
                <a:avLst/>
                <a:gdLst/>
                <a:ahLst/>
                <a:cxnLst/>
                <a:rect l="l" t="t" r="r" b="b"/>
                <a:pathLst>
                  <a:path w="61046" h="83910" extrusionOk="0">
                    <a:moveTo>
                      <a:pt x="30412" y="1"/>
                    </a:moveTo>
                    <a:cubicBezTo>
                      <a:pt x="25529" y="1"/>
                      <a:pt x="3331" y="70147"/>
                      <a:pt x="1555" y="74586"/>
                    </a:cubicBezTo>
                    <a:cubicBezTo>
                      <a:pt x="1" y="79026"/>
                      <a:pt x="18425" y="83909"/>
                      <a:pt x="30412" y="83909"/>
                    </a:cubicBezTo>
                    <a:cubicBezTo>
                      <a:pt x="42399" y="83909"/>
                      <a:pt x="61046" y="79026"/>
                      <a:pt x="59270" y="74586"/>
                    </a:cubicBezTo>
                    <a:cubicBezTo>
                      <a:pt x="57494" y="70147"/>
                      <a:pt x="35296" y="1"/>
                      <a:pt x="30412"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4;p31">
                <a:extLst>
                  <a:ext uri="{FF2B5EF4-FFF2-40B4-BE49-F238E27FC236}">
                    <a16:creationId xmlns:a16="http://schemas.microsoft.com/office/drawing/2014/main" id="{85CFA6C4-6BEB-4707-B537-978D2C025E8D}"/>
                  </a:ext>
                </a:extLst>
              </p:cNvPr>
              <p:cNvSpPr/>
              <p:nvPr/>
            </p:nvSpPr>
            <p:spPr>
              <a:xfrm>
                <a:off x="1667875" y="2895375"/>
                <a:ext cx="2020050" cy="1857675"/>
              </a:xfrm>
              <a:custGeom>
                <a:avLst/>
                <a:gdLst/>
                <a:ahLst/>
                <a:cxnLst/>
                <a:rect l="l" t="t" r="r" b="b"/>
                <a:pathLst>
                  <a:path w="80802" h="74307" extrusionOk="0">
                    <a:moveTo>
                      <a:pt x="76280" y="1"/>
                    </a:moveTo>
                    <a:cubicBezTo>
                      <a:pt x="67371" y="1"/>
                      <a:pt x="8226" y="30760"/>
                      <a:pt x="4218" y="32448"/>
                    </a:cubicBezTo>
                    <a:cubicBezTo>
                      <a:pt x="0" y="34224"/>
                      <a:pt x="9546" y="50873"/>
                      <a:pt x="18203" y="59308"/>
                    </a:cubicBezTo>
                    <a:cubicBezTo>
                      <a:pt x="25239" y="66344"/>
                      <a:pt x="37836" y="74307"/>
                      <a:pt x="42980" y="74307"/>
                    </a:cubicBezTo>
                    <a:cubicBezTo>
                      <a:pt x="44003" y="74307"/>
                      <a:pt x="44731" y="73992"/>
                      <a:pt x="45062" y="73293"/>
                    </a:cubicBezTo>
                    <a:cubicBezTo>
                      <a:pt x="47060" y="69075"/>
                      <a:pt x="80801" y="3813"/>
                      <a:pt x="77250" y="261"/>
                    </a:cubicBezTo>
                    <a:cubicBezTo>
                      <a:pt x="77073" y="85"/>
                      <a:pt x="76745" y="1"/>
                      <a:pt x="76280"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5;p31">
                <a:extLst>
                  <a:ext uri="{FF2B5EF4-FFF2-40B4-BE49-F238E27FC236}">
                    <a16:creationId xmlns:a16="http://schemas.microsoft.com/office/drawing/2014/main" id="{9DBBD6D4-A9B6-4DFB-BD25-B36D6E5B36FD}"/>
                  </a:ext>
                </a:extLst>
              </p:cNvPr>
              <p:cNvSpPr/>
              <p:nvPr/>
            </p:nvSpPr>
            <p:spPr>
              <a:xfrm>
                <a:off x="1473650" y="2038750"/>
                <a:ext cx="2097725" cy="1448800"/>
              </a:xfrm>
              <a:custGeom>
                <a:avLst/>
                <a:gdLst/>
                <a:ahLst/>
                <a:cxnLst/>
                <a:rect l="l" t="t" r="r" b="b"/>
                <a:pathLst>
                  <a:path w="83909" h="57952" extrusionOk="0">
                    <a:moveTo>
                      <a:pt x="8751" y="1"/>
                    </a:moveTo>
                    <a:cubicBezTo>
                      <a:pt x="4658" y="1"/>
                      <a:pt x="0" y="17526"/>
                      <a:pt x="0" y="28976"/>
                    </a:cubicBezTo>
                    <a:cubicBezTo>
                      <a:pt x="0" y="40426"/>
                      <a:pt x="4658" y="57952"/>
                      <a:pt x="8751" y="57952"/>
                    </a:cubicBezTo>
                    <a:cubicBezTo>
                      <a:pt x="8943" y="57952"/>
                      <a:pt x="9134" y="57913"/>
                      <a:pt x="9323" y="57834"/>
                    </a:cubicBezTo>
                    <a:cubicBezTo>
                      <a:pt x="13763" y="56058"/>
                      <a:pt x="83909" y="33860"/>
                      <a:pt x="83909" y="28976"/>
                    </a:cubicBezTo>
                    <a:cubicBezTo>
                      <a:pt x="83909" y="24093"/>
                      <a:pt x="13763" y="1895"/>
                      <a:pt x="9323" y="119"/>
                    </a:cubicBezTo>
                    <a:cubicBezTo>
                      <a:pt x="9134" y="39"/>
                      <a:pt x="8943" y="1"/>
                      <a:pt x="875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6;p31">
                <a:extLst>
                  <a:ext uri="{FF2B5EF4-FFF2-40B4-BE49-F238E27FC236}">
                    <a16:creationId xmlns:a16="http://schemas.microsoft.com/office/drawing/2014/main" id="{7F57539E-EC58-4645-8E46-DD2415D0DD62}"/>
                  </a:ext>
                </a:extLst>
              </p:cNvPr>
              <p:cNvSpPr/>
              <p:nvPr/>
            </p:nvSpPr>
            <p:spPr>
              <a:xfrm>
                <a:off x="1712275" y="795075"/>
                <a:ext cx="2020050" cy="1858050"/>
              </a:xfrm>
              <a:custGeom>
                <a:avLst/>
                <a:gdLst/>
                <a:ahLst/>
                <a:cxnLst/>
                <a:rect l="l" t="t" r="r" b="b"/>
                <a:pathLst>
                  <a:path w="80802" h="74322" extrusionOk="0">
                    <a:moveTo>
                      <a:pt x="42934" y="0"/>
                    </a:moveTo>
                    <a:cubicBezTo>
                      <a:pt x="37762" y="0"/>
                      <a:pt x="25218" y="7815"/>
                      <a:pt x="18203" y="15015"/>
                    </a:cubicBezTo>
                    <a:cubicBezTo>
                      <a:pt x="9545" y="23450"/>
                      <a:pt x="0" y="39877"/>
                      <a:pt x="4218" y="41874"/>
                    </a:cubicBezTo>
                    <a:cubicBezTo>
                      <a:pt x="8226" y="43562"/>
                      <a:pt x="67571" y="74322"/>
                      <a:pt x="76310" y="74322"/>
                    </a:cubicBezTo>
                    <a:cubicBezTo>
                      <a:pt x="76766" y="74322"/>
                      <a:pt x="77084" y="74238"/>
                      <a:pt x="77250" y="74062"/>
                    </a:cubicBezTo>
                    <a:cubicBezTo>
                      <a:pt x="80801" y="70510"/>
                      <a:pt x="46838" y="5248"/>
                      <a:pt x="45062" y="1030"/>
                    </a:cubicBezTo>
                    <a:cubicBezTo>
                      <a:pt x="44726" y="320"/>
                      <a:pt x="43981" y="0"/>
                      <a:pt x="42934"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342;p31">
              <a:extLst>
                <a:ext uri="{FF2B5EF4-FFF2-40B4-BE49-F238E27FC236}">
                  <a16:creationId xmlns:a16="http://schemas.microsoft.com/office/drawing/2014/main" id="{ADE0D890-EB6C-4E93-AA2A-6BFAE625B66E}"/>
                </a:ext>
              </a:extLst>
            </p:cNvPr>
            <p:cNvSpPr/>
            <p:nvPr/>
          </p:nvSpPr>
          <p:spPr>
            <a:xfrm rot="18965183">
              <a:off x="2271077" y="1452091"/>
              <a:ext cx="1016580" cy="522465"/>
            </a:xfrm>
            <a:custGeom>
              <a:avLst/>
              <a:gdLst/>
              <a:ahLst/>
              <a:cxnLst/>
              <a:rect l="l" t="t" r="r" b="b"/>
              <a:pathLst>
                <a:path w="28256" h="14522" extrusionOk="0">
                  <a:moveTo>
                    <a:pt x="13277" y="4333"/>
                  </a:moveTo>
                  <a:cubicBezTo>
                    <a:pt x="13582" y="4333"/>
                    <a:pt x="13888" y="4356"/>
                    <a:pt x="14189" y="4401"/>
                  </a:cubicBezTo>
                  <a:cubicBezTo>
                    <a:pt x="12556" y="5155"/>
                    <a:pt x="11050" y="6117"/>
                    <a:pt x="10589" y="6327"/>
                  </a:cubicBezTo>
                  <a:cubicBezTo>
                    <a:pt x="10447" y="6389"/>
                    <a:pt x="10281" y="6413"/>
                    <a:pt x="10107" y="6413"/>
                  </a:cubicBezTo>
                  <a:cubicBezTo>
                    <a:pt x="9459" y="6413"/>
                    <a:pt x="8706" y="6075"/>
                    <a:pt x="8706" y="6075"/>
                  </a:cubicBezTo>
                  <a:cubicBezTo>
                    <a:pt x="8706" y="6075"/>
                    <a:pt x="9208" y="5322"/>
                    <a:pt x="11677" y="4569"/>
                  </a:cubicBezTo>
                  <a:cubicBezTo>
                    <a:pt x="12187" y="4408"/>
                    <a:pt x="12731" y="4333"/>
                    <a:pt x="13277" y="4333"/>
                  </a:cubicBezTo>
                  <a:close/>
                  <a:moveTo>
                    <a:pt x="13435" y="7959"/>
                  </a:moveTo>
                  <a:lnTo>
                    <a:pt x="13435" y="7959"/>
                  </a:lnTo>
                  <a:cubicBezTo>
                    <a:pt x="14481" y="8252"/>
                    <a:pt x="15486" y="8754"/>
                    <a:pt x="16365" y="9424"/>
                  </a:cubicBezTo>
                  <a:cubicBezTo>
                    <a:pt x="15695" y="9382"/>
                    <a:pt x="15026" y="9172"/>
                    <a:pt x="14481" y="8796"/>
                  </a:cubicBezTo>
                  <a:cubicBezTo>
                    <a:pt x="14105" y="8545"/>
                    <a:pt x="13770" y="8294"/>
                    <a:pt x="13435" y="7959"/>
                  </a:cubicBezTo>
                  <a:close/>
                  <a:moveTo>
                    <a:pt x="15402" y="8294"/>
                  </a:moveTo>
                  <a:lnTo>
                    <a:pt x="18081" y="9172"/>
                  </a:lnTo>
                  <a:cubicBezTo>
                    <a:pt x="17704" y="9298"/>
                    <a:pt x="17286" y="9382"/>
                    <a:pt x="16909" y="9424"/>
                  </a:cubicBezTo>
                  <a:cubicBezTo>
                    <a:pt x="16114" y="8796"/>
                    <a:pt x="15402" y="8294"/>
                    <a:pt x="15402" y="8294"/>
                  </a:cubicBezTo>
                  <a:close/>
                  <a:moveTo>
                    <a:pt x="9970" y="7181"/>
                  </a:moveTo>
                  <a:cubicBezTo>
                    <a:pt x="10193" y="7181"/>
                    <a:pt x="10672" y="7265"/>
                    <a:pt x="11384" y="7457"/>
                  </a:cubicBezTo>
                  <a:cubicBezTo>
                    <a:pt x="12473" y="7750"/>
                    <a:pt x="13268" y="9256"/>
                    <a:pt x="15402" y="9884"/>
                  </a:cubicBezTo>
                  <a:cubicBezTo>
                    <a:pt x="15727" y="9965"/>
                    <a:pt x="16068" y="10011"/>
                    <a:pt x="16405" y="10011"/>
                  </a:cubicBezTo>
                  <a:cubicBezTo>
                    <a:pt x="16590" y="10011"/>
                    <a:pt x="16773" y="9997"/>
                    <a:pt x="16951" y="9968"/>
                  </a:cubicBezTo>
                  <a:cubicBezTo>
                    <a:pt x="17244" y="10219"/>
                    <a:pt x="17453" y="10470"/>
                    <a:pt x="17704" y="10763"/>
                  </a:cubicBezTo>
                  <a:lnTo>
                    <a:pt x="17662" y="10763"/>
                  </a:lnTo>
                  <a:cubicBezTo>
                    <a:pt x="17955" y="11265"/>
                    <a:pt x="18332" y="11725"/>
                    <a:pt x="18708" y="12186"/>
                  </a:cubicBezTo>
                  <a:cubicBezTo>
                    <a:pt x="17327" y="11893"/>
                    <a:pt x="15946" y="11474"/>
                    <a:pt x="14691" y="10888"/>
                  </a:cubicBezTo>
                  <a:cubicBezTo>
                    <a:pt x="11092" y="9382"/>
                    <a:pt x="9878" y="7331"/>
                    <a:pt x="9836" y="7247"/>
                  </a:cubicBezTo>
                  <a:cubicBezTo>
                    <a:pt x="9807" y="7204"/>
                    <a:pt x="9853" y="7181"/>
                    <a:pt x="9970" y="7181"/>
                  </a:cubicBezTo>
                  <a:close/>
                  <a:moveTo>
                    <a:pt x="13505" y="0"/>
                  </a:moveTo>
                  <a:cubicBezTo>
                    <a:pt x="13455" y="0"/>
                    <a:pt x="13374" y="66"/>
                    <a:pt x="13268" y="216"/>
                  </a:cubicBezTo>
                  <a:cubicBezTo>
                    <a:pt x="12473" y="1221"/>
                    <a:pt x="11468" y="2141"/>
                    <a:pt x="10380" y="2853"/>
                  </a:cubicBezTo>
                  <a:cubicBezTo>
                    <a:pt x="9083" y="3732"/>
                    <a:pt x="7116" y="4318"/>
                    <a:pt x="6153" y="4945"/>
                  </a:cubicBezTo>
                  <a:cubicBezTo>
                    <a:pt x="5616" y="5296"/>
                    <a:pt x="5053" y="5464"/>
                    <a:pt x="4427" y="5464"/>
                  </a:cubicBezTo>
                  <a:cubicBezTo>
                    <a:pt x="3932" y="5464"/>
                    <a:pt x="3397" y="5358"/>
                    <a:pt x="2805" y="5155"/>
                  </a:cubicBezTo>
                  <a:cubicBezTo>
                    <a:pt x="1608" y="4743"/>
                    <a:pt x="979" y="3596"/>
                    <a:pt x="560" y="3596"/>
                  </a:cubicBezTo>
                  <a:cubicBezTo>
                    <a:pt x="511" y="3596"/>
                    <a:pt x="464" y="3613"/>
                    <a:pt x="419" y="3648"/>
                  </a:cubicBezTo>
                  <a:cubicBezTo>
                    <a:pt x="252" y="3857"/>
                    <a:pt x="126" y="4067"/>
                    <a:pt x="1" y="4276"/>
                  </a:cubicBezTo>
                  <a:cubicBezTo>
                    <a:pt x="754" y="5280"/>
                    <a:pt x="1884" y="5908"/>
                    <a:pt x="3098" y="5992"/>
                  </a:cubicBezTo>
                  <a:cubicBezTo>
                    <a:pt x="4772" y="6159"/>
                    <a:pt x="5149" y="6578"/>
                    <a:pt x="5776" y="6661"/>
                  </a:cubicBezTo>
                  <a:cubicBezTo>
                    <a:pt x="6362" y="6745"/>
                    <a:pt x="6739" y="6996"/>
                    <a:pt x="7953" y="9047"/>
                  </a:cubicBezTo>
                  <a:cubicBezTo>
                    <a:pt x="9125" y="11098"/>
                    <a:pt x="11008" y="12688"/>
                    <a:pt x="13477" y="13944"/>
                  </a:cubicBezTo>
                  <a:cubicBezTo>
                    <a:pt x="14332" y="14371"/>
                    <a:pt x="15138" y="14522"/>
                    <a:pt x="15813" y="14522"/>
                  </a:cubicBezTo>
                  <a:cubicBezTo>
                    <a:pt x="17122" y="14522"/>
                    <a:pt x="17938" y="13955"/>
                    <a:pt x="17662" y="13734"/>
                  </a:cubicBezTo>
                  <a:cubicBezTo>
                    <a:pt x="17629" y="13704"/>
                    <a:pt x="17591" y="13692"/>
                    <a:pt x="17548" y="13692"/>
                  </a:cubicBezTo>
                  <a:cubicBezTo>
                    <a:pt x="17322" y="13692"/>
                    <a:pt x="16937" y="14043"/>
                    <a:pt x="16099" y="14043"/>
                  </a:cubicBezTo>
                  <a:cubicBezTo>
                    <a:pt x="15320" y="14043"/>
                    <a:pt x="14148" y="13739"/>
                    <a:pt x="12347" y="12562"/>
                  </a:cubicBezTo>
                  <a:cubicBezTo>
                    <a:pt x="8287" y="9842"/>
                    <a:pt x="7367" y="6661"/>
                    <a:pt x="7367" y="6661"/>
                  </a:cubicBezTo>
                  <a:cubicBezTo>
                    <a:pt x="7467" y="6647"/>
                    <a:pt x="7569" y="6640"/>
                    <a:pt x="7671" y="6640"/>
                  </a:cubicBezTo>
                  <a:cubicBezTo>
                    <a:pt x="8164" y="6640"/>
                    <a:pt x="8667" y="6803"/>
                    <a:pt x="9083" y="7080"/>
                  </a:cubicBezTo>
                  <a:cubicBezTo>
                    <a:pt x="10715" y="9465"/>
                    <a:pt x="13184" y="11223"/>
                    <a:pt x="15988" y="11977"/>
                  </a:cubicBezTo>
                  <a:cubicBezTo>
                    <a:pt x="17034" y="12311"/>
                    <a:pt x="18123" y="12521"/>
                    <a:pt x="19211" y="12646"/>
                  </a:cubicBezTo>
                  <a:cubicBezTo>
                    <a:pt x="19755" y="13107"/>
                    <a:pt x="20341" y="13525"/>
                    <a:pt x="21010" y="13818"/>
                  </a:cubicBezTo>
                  <a:cubicBezTo>
                    <a:pt x="21550" y="14049"/>
                    <a:pt x="21975" y="14127"/>
                    <a:pt x="22258" y="14127"/>
                  </a:cubicBezTo>
                  <a:cubicBezTo>
                    <a:pt x="22744" y="14127"/>
                    <a:pt x="22810" y="13897"/>
                    <a:pt x="22308" y="13818"/>
                  </a:cubicBezTo>
                  <a:cubicBezTo>
                    <a:pt x="21513" y="13567"/>
                    <a:pt x="20759" y="13190"/>
                    <a:pt x="20131" y="12688"/>
                  </a:cubicBezTo>
                  <a:lnTo>
                    <a:pt x="20131" y="12688"/>
                  </a:lnTo>
                  <a:cubicBezTo>
                    <a:pt x="20220" y="12695"/>
                    <a:pt x="20309" y="12699"/>
                    <a:pt x="20398" y="12699"/>
                  </a:cubicBezTo>
                  <a:cubicBezTo>
                    <a:pt x="20810" y="12699"/>
                    <a:pt x="21217" y="12624"/>
                    <a:pt x="21596" y="12521"/>
                  </a:cubicBezTo>
                  <a:cubicBezTo>
                    <a:pt x="21930" y="12390"/>
                    <a:pt x="22416" y="12330"/>
                    <a:pt x="22929" y="12330"/>
                  </a:cubicBezTo>
                  <a:cubicBezTo>
                    <a:pt x="23892" y="12330"/>
                    <a:pt x="24951" y="12542"/>
                    <a:pt x="25279" y="12897"/>
                  </a:cubicBezTo>
                  <a:cubicBezTo>
                    <a:pt x="25577" y="13223"/>
                    <a:pt x="26051" y="13829"/>
                    <a:pt x="26211" y="13829"/>
                  </a:cubicBezTo>
                  <a:cubicBezTo>
                    <a:pt x="26299" y="13829"/>
                    <a:pt x="26293" y="13650"/>
                    <a:pt x="26116" y="13148"/>
                  </a:cubicBezTo>
                  <a:cubicBezTo>
                    <a:pt x="25778" y="12190"/>
                    <a:pt x="24356" y="11896"/>
                    <a:pt x="23004" y="11896"/>
                  </a:cubicBezTo>
                  <a:cubicBezTo>
                    <a:pt x="22349" y="11896"/>
                    <a:pt x="21711" y="11965"/>
                    <a:pt x="21220" y="12060"/>
                  </a:cubicBezTo>
                  <a:cubicBezTo>
                    <a:pt x="20772" y="12164"/>
                    <a:pt x="20296" y="12239"/>
                    <a:pt x="19815" y="12239"/>
                  </a:cubicBezTo>
                  <a:cubicBezTo>
                    <a:pt x="19711" y="12239"/>
                    <a:pt x="19607" y="12235"/>
                    <a:pt x="19504" y="12228"/>
                  </a:cubicBezTo>
                  <a:cubicBezTo>
                    <a:pt x="19127" y="11935"/>
                    <a:pt x="18834" y="11558"/>
                    <a:pt x="18583" y="11181"/>
                  </a:cubicBezTo>
                  <a:cubicBezTo>
                    <a:pt x="18290" y="10679"/>
                    <a:pt x="17913" y="10261"/>
                    <a:pt x="17453" y="9884"/>
                  </a:cubicBezTo>
                  <a:cubicBezTo>
                    <a:pt x="17913" y="9758"/>
                    <a:pt x="18332" y="9591"/>
                    <a:pt x="18750" y="9340"/>
                  </a:cubicBezTo>
                  <a:lnTo>
                    <a:pt x="19043" y="9424"/>
                  </a:lnTo>
                  <a:cubicBezTo>
                    <a:pt x="20634" y="9968"/>
                    <a:pt x="21429" y="10930"/>
                    <a:pt x="22977" y="11181"/>
                  </a:cubicBezTo>
                  <a:cubicBezTo>
                    <a:pt x="23212" y="11213"/>
                    <a:pt x="23472" y="11227"/>
                    <a:pt x="23743" y="11227"/>
                  </a:cubicBezTo>
                  <a:cubicBezTo>
                    <a:pt x="25261" y="11227"/>
                    <a:pt x="27137" y="10777"/>
                    <a:pt x="26995" y="10386"/>
                  </a:cubicBezTo>
                  <a:cubicBezTo>
                    <a:pt x="26957" y="10283"/>
                    <a:pt x="26888" y="10243"/>
                    <a:pt x="26780" y="10243"/>
                  </a:cubicBezTo>
                  <a:cubicBezTo>
                    <a:pt x="26405" y="10243"/>
                    <a:pt x="25563" y="10721"/>
                    <a:pt x="23940" y="10721"/>
                  </a:cubicBezTo>
                  <a:cubicBezTo>
                    <a:pt x="22601" y="10679"/>
                    <a:pt x="21345" y="10261"/>
                    <a:pt x="20257" y="9465"/>
                  </a:cubicBezTo>
                  <a:lnTo>
                    <a:pt x="20257" y="9465"/>
                  </a:lnTo>
                  <a:cubicBezTo>
                    <a:pt x="20257" y="9465"/>
                    <a:pt x="22559" y="9800"/>
                    <a:pt x="23731" y="9926"/>
                  </a:cubicBezTo>
                  <a:cubicBezTo>
                    <a:pt x="24153" y="9971"/>
                    <a:pt x="24793" y="10005"/>
                    <a:pt x="25454" y="10005"/>
                  </a:cubicBezTo>
                  <a:cubicBezTo>
                    <a:pt x="26628" y="10005"/>
                    <a:pt x="27869" y="9897"/>
                    <a:pt x="28083" y="9549"/>
                  </a:cubicBezTo>
                  <a:cubicBezTo>
                    <a:pt x="28256" y="9291"/>
                    <a:pt x="27685" y="9198"/>
                    <a:pt x="26993" y="9198"/>
                  </a:cubicBezTo>
                  <a:cubicBezTo>
                    <a:pt x="26341" y="9198"/>
                    <a:pt x="25582" y="9280"/>
                    <a:pt x="25237" y="9382"/>
                  </a:cubicBezTo>
                  <a:cubicBezTo>
                    <a:pt x="25115" y="9411"/>
                    <a:pt x="24922" y="9423"/>
                    <a:pt x="24679" y="9423"/>
                  </a:cubicBezTo>
                  <a:cubicBezTo>
                    <a:pt x="23508" y="9423"/>
                    <a:pt x="21177" y="9129"/>
                    <a:pt x="19964" y="8921"/>
                  </a:cubicBezTo>
                  <a:cubicBezTo>
                    <a:pt x="19838" y="8921"/>
                    <a:pt x="19671" y="8880"/>
                    <a:pt x="19504" y="8838"/>
                  </a:cubicBezTo>
                  <a:cubicBezTo>
                    <a:pt x="19755" y="8670"/>
                    <a:pt x="19922" y="8545"/>
                    <a:pt x="20090" y="8419"/>
                  </a:cubicBezTo>
                  <a:cubicBezTo>
                    <a:pt x="20885" y="7791"/>
                    <a:pt x="21722" y="7289"/>
                    <a:pt x="22601" y="6829"/>
                  </a:cubicBezTo>
                  <a:cubicBezTo>
                    <a:pt x="23438" y="6410"/>
                    <a:pt x="25321" y="6327"/>
                    <a:pt x="24944" y="5992"/>
                  </a:cubicBezTo>
                  <a:cubicBezTo>
                    <a:pt x="24891" y="5938"/>
                    <a:pt x="24768" y="5912"/>
                    <a:pt x="24592" y="5912"/>
                  </a:cubicBezTo>
                  <a:cubicBezTo>
                    <a:pt x="23663" y="5912"/>
                    <a:pt x="21241" y="6655"/>
                    <a:pt x="19587" y="8168"/>
                  </a:cubicBezTo>
                  <a:cubicBezTo>
                    <a:pt x="19378" y="8335"/>
                    <a:pt x="19169" y="8545"/>
                    <a:pt x="18918" y="8670"/>
                  </a:cubicBezTo>
                  <a:cubicBezTo>
                    <a:pt x="17495" y="8294"/>
                    <a:pt x="15695" y="7582"/>
                    <a:pt x="14816" y="7498"/>
                  </a:cubicBezTo>
                  <a:cubicBezTo>
                    <a:pt x="13644" y="7247"/>
                    <a:pt x="12514" y="6954"/>
                    <a:pt x="11384" y="6578"/>
                  </a:cubicBezTo>
                  <a:cubicBezTo>
                    <a:pt x="11133" y="6536"/>
                    <a:pt x="13603" y="5280"/>
                    <a:pt x="15277" y="4653"/>
                  </a:cubicBezTo>
                  <a:cubicBezTo>
                    <a:pt x="16156" y="4862"/>
                    <a:pt x="16993" y="5197"/>
                    <a:pt x="17913" y="5364"/>
                  </a:cubicBezTo>
                  <a:cubicBezTo>
                    <a:pt x="18360" y="5448"/>
                    <a:pt x="18799" y="5484"/>
                    <a:pt x="19212" y="5484"/>
                  </a:cubicBezTo>
                  <a:cubicBezTo>
                    <a:pt x="20653" y="5484"/>
                    <a:pt x="21773" y="5043"/>
                    <a:pt x="21805" y="4653"/>
                  </a:cubicBezTo>
                  <a:cubicBezTo>
                    <a:pt x="21826" y="4531"/>
                    <a:pt x="21751" y="4486"/>
                    <a:pt x="21607" y="4486"/>
                  </a:cubicBezTo>
                  <a:cubicBezTo>
                    <a:pt x="21171" y="4486"/>
                    <a:pt x="20103" y="4905"/>
                    <a:pt x="19144" y="4905"/>
                  </a:cubicBezTo>
                  <a:cubicBezTo>
                    <a:pt x="19111" y="4905"/>
                    <a:pt x="19077" y="4905"/>
                    <a:pt x="19043" y="4904"/>
                  </a:cubicBezTo>
                  <a:cubicBezTo>
                    <a:pt x="18164" y="4778"/>
                    <a:pt x="17327" y="4569"/>
                    <a:pt x="16490" y="4234"/>
                  </a:cubicBezTo>
                  <a:cubicBezTo>
                    <a:pt x="16898" y="4160"/>
                    <a:pt x="17298" y="4137"/>
                    <a:pt x="17667" y="4137"/>
                  </a:cubicBezTo>
                  <a:cubicBezTo>
                    <a:pt x="18274" y="4137"/>
                    <a:pt x="18794" y="4199"/>
                    <a:pt x="19116" y="4199"/>
                  </a:cubicBezTo>
                  <a:cubicBezTo>
                    <a:pt x="19260" y="4199"/>
                    <a:pt x="19365" y="4187"/>
                    <a:pt x="19420" y="4150"/>
                  </a:cubicBezTo>
                  <a:cubicBezTo>
                    <a:pt x="19608" y="3962"/>
                    <a:pt x="19458" y="3504"/>
                    <a:pt x="17756" y="3504"/>
                  </a:cubicBezTo>
                  <a:cubicBezTo>
                    <a:pt x="17564" y="3504"/>
                    <a:pt x="17352" y="3510"/>
                    <a:pt x="17118" y="3523"/>
                  </a:cubicBezTo>
                  <a:cubicBezTo>
                    <a:pt x="16532" y="3564"/>
                    <a:pt x="15904" y="3690"/>
                    <a:pt x="15360" y="3899"/>
                  </a:cubicBezTo>
                  <a:cubicBezTo>
                    <a:pt x="14691" y="3732"/>
                    <a:pt x="14021" y="3606"/>
                    <a:pt x="13310" y="3606"/>
                  </a:cubicBezTo>
                  <a:cubicBezTo>
                    <a:pt x="11384" y="3648"/>
                    <a:pt x="8497" y="5197"/>
                    <a:pt x="7743" y="5783"/>
                  </a:cubicBezTo>
                  <a:cubicBezTo>
                    <a:pt x="7482" y="5998"/>
                    <a:pt x="7181" y="6078"/>
                    <a:pt x="6917" y="6078"/>
                  </a:cubicBezTo>
                  <a:cubicBezTo>
                    <a:pt x="6463" y="6078"/>
                    <a:pt x="6120" y="5842"/>
                    <a:pt x="6279" y="5657"/>
                  </a:cubicBezTo>
                  <a:cubicBezTo>
                    <a:pt x="6530" y="5322"/>
                    <a:pt x="7241" y="5071"/>
                    <a:pt x="8287" y="4653"/>
                  </a:cubicBezTo>
                  <a:cubicBezTo>
                    <a:pt x="9752" y="3941"/>
                    <a:pt x="11133" y="3020"/>
                    <a:pt x="12347" y="1890"/>
                  </a:cubicBezTo>
                  <a:cubicBezTo>
                    <a:pt x="13437" y="932"/>
                    <a:pt x="13693" y="0"/>
                    <a:pt x="13505"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3;p31">
              <a:extLst>
                <a:ext uri="{FF2B5EF4-FFF2-40B4-BE49-F238E27FC236}">
                  <a16:creationId xmlns:a16="http://schemas.microsoft.com/office/drawing/2014/main" id="{516F0F85-590C-4D68-B68F-85FC565ABDBF}"/>
                </a:ext>
              </a:extLst>
            </p:cNvPr>
            <p:cNvSpPr/>
            <p:nvPr/>
          </p:nvSpPr>
          <p:spPr>
            <a:xfrm rot="16757833">
              <a:off x="3201910" y="3269554"/>
              <a:ext cx="468800" cy="445825"/>
            </a:xfrm>
            <a:custGeom>
              <a:avLst/>
              <a:gdLst/>
              <a:ahLst/>
              <a:cxnLst/>
              <a:rect l="l" t="t" r="r" b="b"/>
              <a:pathLst>
                <a:path w="18752" h="17833" extrusionOk="0">
                  <a:moveTo>
                    <a:pt x="11315" y="1"/>
                  </a:moveTo>
                  <a:cubicBezTo>
                    <a:pt x="11283" y="1"/>
                    <a:pt x="11251" y="4"/>
                    <a:pt x="11218" y="10"/>
                  </a:cubicBezTo>
                  <a:cubicBezTo>
                    <a:pt x="10130" y="261"/>
                    <a:pt x="10799" y="3525"/>
                    <a:pt x="10799" y="3525"/>
                  </a:cubicBezTo>
                  <a:cubicBezTo>
                    <a:pt x="10518" y="3023"/>
                    <a:pt x="9938" y="2608"/>
                    <a:pt x="9563" y="2608"/>
                  </a:cubicBezTo>
                  <a:cubicBezTo>
                    <a:pt x="9158" y="2608"/>
                    <a:pt x="8993" y="3095"/>
                    <a:pt x="9711" y="4488"/>
                  </a:cubicBezTo>
                  <a:cubicBezTo>
                    <a:pt x="11092" y="7125"/>
                    <a:pt x="10841" y="10557"/>
                    <a:pt x="10841" y="10557"/>
                  </a:cubicBezTo>
                  <a:cubicBezTo>
                    <a:pt x="10799" y="10640"/>
                    <a:pt x="10799" y="10724"/>
                    <a:pt x="10799" y="10808"/>
                  </a:cubicBezTo>
                  <a:cubicBezTo>
                    <a:pt x="9753" y="10180"/>
                    <a:pt x="8791" y="9343"/>
                    <a:pt x="7995" y="8380"/>
                  </a:cubicBezTo>
                  <a:cubicBezTo>
                    <a:pt x="8121" y="7292"/>
                    <a:pt x="8749" y="2228"/>
                    <a:pt x="7242" y="1600"/>
                  </a:cubicBezTo>
                  <a:cubicBezTo>
                    <a:pt x="7027" y="1503"/>
                    <a:pt x="6830" y="1461"/>
                    <a:pt x="6651" y="1461"/>
                  </a:cubicBezTo>
                  <a:cubicBezTo>
                    <a:pt x="5437" y="1461"/>
                    <a:pt x="5024" y="3400"/>
                    <a:pt x="5024" y="3400"/>
                  </a:cubicBezTo>
                  <a:cubicBezTo>
                    <a:pt x="5024" y="3400"/>
                    <a:pt x="5024" y="512"/>
                    <a:pt x="4103" y="512"/>
                  </a:cubicBezTo>
                  <a:cubicBezTo>
                    <a:pt x="3194" y="554"/>
                    <a:pt x="2652" y="1778"/>
                    <a:pt x="2961" y="2574"/>
                  </a:cubicBezTo>
                  <a:lnTo>
                    <a:pt x="2961" y="2574"/>
                  </a:lnTo>
                  <a:cubicBezTo>
                    <a:pt x="2863" y="2337"/>
                    <a:pt x="2198" y="782"/>
                    <a:pt x="1485" y="782"/>
                  </a:cubicBezTo>
                  <a:cubicBezTo>
                    <a:pt x="1382" y="782"/>
                    <a:pt x="1277" y="815"/>
                    <a:pt x="1174" y="889"/>
                  </a:cubicBezTo>
                  <a:cubicBezTo>
                    <a:pt x="253" y="1475"/>
                    <a:pt x="1006" y="2981"/>
                    <a:pt x="2094" y="3484"/>
                  </a:cubicBezTo>
                  <a:cubicBezTo>
                    <a:pt x="2094" y="3484"/>
                    <a:pt x="1789" y="3407"/>
                    <a:pt x="1427" y="3407"/>
                  </a:cubicBezTo>
                  <a:cubicBezTo>
                    <a:pt x="984" y="3407"/>
                    <a:pt x="456" y="3521"/>
                    <a:pt x="295" y="4028"/>
                  </a:cubicBezTo>
                  <a:cubicBezTo>
                    <a:pt x="0" y="4800"/>
                    <a:pt x="838" y="5670"/>
                    <a:pt x="2239" y="5670"/>
                  </a:cubicBezTo>
                  <a:cubicBezTo>
                    <a:pt x="2432" y="5670"/>
                    <a:pt x="2635" y="5653"/>
                    <a:pt x="2848" y="5618"/>
                  </a:cubicBezTo>
                  <a:lnTo>
                    <a:pt x="2848" y="5618"/>
                  </a:lnTo>
                  <a:cubicBezTo>
                    <a:pt x="2847" y="5618"/>
                    <a:pt x="713" y="6120"/>
                    <a:pt x="1341" y="7292"/>
                  </a:cubicBezTo>
                  <a:cubicBezTo>
                    <a:pt x="1845" y="8233"/>
                    <a:pt x="3723" y="9092"/>
                    <a:pt x="5787" y="9092"/>
                  </a:cubicBezTo>
                  <a:cubicBezTo>
                    <a:pt x="6294" y="9092"/>
                    <a:pt x="6813" y="9040"/>
                    <a:pt x="7326" y="8924"/>
                  </a:cubicBezTo>
                  <a:lnTo>
                    <a:pt x="7368" y="8924"/>
                  </a:lnTo>
                  <a:cubicBezTo>
                    <a:pt x="8205" y="10096"/>
                    <a:pt x="9251" y="11059"/>
                    <a:pt x="10465" y="11770"/>
                  </a:cubicBezTo>
                  <a:cubicBezTo>
                    <a:pt x="10053" y="11950"/>
                    <a:pt x="9594" y="12036"/>
                    <a:pt x="9136" y="12036"/>
                  </a:cubicBezTo>
                  <a:cubicBezTo>
                    <a:pt x="8849" y="12036"/>
                    <a:pt x="8562" y="12002"/>
                    <a:pt x="8288" y="11938"/>
                  </a:cubicBezTo>
                  <a:cubicBezTo>
                    <a:pt x="6619" y="11502"/>
                    <a:pt x="5296" y="9934"/>
                    <a:pt x="4510" y="9934"/>
                  </a:cubicBezTo>
                  <a:cubicBezTo>
                    <a:pt x="4389" y="9934"/>
                    <a:pt x="4281" y="9971"/>
                    <a:pt x="4187" y="10054"/>
                  </a:cubicBezTo>
                  <a:cubicBezTo>
                    <a:pt x="3524" y="10634"/>
                    <a:pt x="4379" y="11789"/>
                    <a:pt x="5371" y="12137"/>
                  </a:cubicBezTo>
                  <a:lnTo>
                    <a:pt x="5371" y="12137"/>
                  </a:lnTo>
                  <a:cubicBezTo>
                    <a:pt x="5166" y="12068"/>
                    <a:pt x="3957" y="11677"/>
                    <a:pt x="2860" y="11677"/>
                  </a:cubicBezTo>
                  <a:cubicBezTo>
                    <a:pt x="2033" y="11677"/>
                    <a:pt x="1270" y="11899"/>
                    <a:pt x="1048" y="12649"/>
                  </a:cubicBezTo>
                  <a:cubicBezTo>
                    <a:pt x="760" y="13646"/>
                    <a:pt x="1786" y="13881"/>
                    <a:pt x="2815" y="13881"/>
                  </a:cubicBezTo>
                  <a:cubicBezTo>
                    <a:pt x="3730" y="13881"/>
                    <a:pt x="4647" y="13695"/>
                    <a:pt x="4647" y="13695"/>
                  </a:cubicBezTo>
                  <a:lnTo>
                    <a:pt x="4647" y="13695"/>
                  </a:lnTo>
                  <a:cubicBezTo>
                    <a:pt x="4647" y="13695"/>
                    <a:pt x="1969" y="14909"/>
                    <a:pt x="3266" y="16332"/>
                  </a:cubicBezTo>
                  <a:cubicBezTo>
                    <a:pt x="3521" y="16619"/>
                    <a:pt x="3851" y="16733"/>
                    <a:pt x="4216" y="16733"/>
                  </a:cubicBezTo>
                  <a:cubicBezTo>
                    <a:pt x="5291" y="16733"/>
                    <a:pt x="6670" y="15744"/>
                    <a:pt x="7326" y="15244"/>
                  </a:cubicBezTo>
                  <a:lnTo>
                    <a:pt x="7326" y="15244"/>
                  </a:lnTo>
                  <a:cubicBezTo>
                    <a:pt x="6740" y="15788"/>
                    <a:pt x="5819" y="16834"/>
                    <a:pt x="6782" y="17671"/>
                  </a:cubicBezTo>
                  <a:cubicBezTo>
                    <a:pt x="6915" y="17781"/>
                    <a:pt x="7071" y="17832"/>
                    <a:pt x="7244" y="17832"/>
                  </a:cubicBezTo>
                  <a:cubicBezTo>
                    <a:pt x="8653" y="17832"/>
                    <a:pt x="11203" y="14485"/>
                    <a:pt x="11762" y="12398"/>
                  </a:cubicBezTo>
                  <a:cubicBezTo>
                    <a:pt x="13370" y="13087"/>
                    <a:pt x="15106" y="13442"/>
                    <a:pt x="16850" y="13442"/>
                  </a:cubicBezTo>
                  <a:cubicBezTo>
                    <a:pt x="17331" y="13442"/>
                    <a:pt x="17812" y="13415"/>
                    <a:pt x="18291" y="13361"/>
                  </a:cubicBezTo>
                  <a:cubicBezTo>
                    <a:pt x="18291" y="13361"/>
                    <a:pt x="18751" y="12565"/>
                    <a:pt x="18374" y="12231"/>
                  </a:cubicBezTo>
                  <a:lnTo>
                    <a:pt x="18374" y="12231"/>
                  </a:lnTo>
                  <a:cubicBezTo>
                    <a:pt x="17743" y="12345"/>
                    <a:pt x="17106" y="12401"/>
                    <a:pt x="16471" y="12401"/>
                  </a:cubicBezTo>
                  <a:cubicBezTo>
                    <a:pt x="15255" y="12401"/>
                    <a:pt x="14047" y="12197"/>
                    <a:pt x="12892" y="11812"/>
                  </a:cubicBezTo>
                  <a:cubicBezTo>
                    <a:pt x="14482" y="11226"/>
                    <a:pt x="16952" y="8673"/>
                    <a:pt x="16156" y="7794"/>
                  </a:cubicBezTo>
                  <a:cubicBezTo>
                    <a:pt x="15931" y="7548"/>
                    <a:pt x="15685" y="7455"/>
                    <a:pt x="15443" y="7455"/>
                  </a:cubicBezTo>
                  <a:cubicBezTo>
                    <a:pt x="14696" y="7455"/>
                    <a:pt x="13980" y="8338"/>
                    <a:pt x="13980" y="8338"/>
                  </a:cubicBezTo>
                  <a:cubicBezTo>
                    <a:pt x="14817" y="7041"/>
                    <a:pt x="15403" y="3609"/>
                    <a:pt x="14566" y="2688"/>
                  </a:cubicBezTo>
                  <a:cubicBezTo>
                    <a:pt x="14357" y="2458"/>
                    <a:pt x="14142" y="2372"/>
                    <a:pt x="13938" y="2372"/>
                  </a:cubicBezTo>
                  <a:cubicBezTo>
                    <a:pt x="13326" y="2372"/>
                    <a:pt x="12808" y="3149"/>
                    <a:pt x="12808" y="3149"/>
                  </a:cubicBezTo>
                  <a:cubicBezTo>
                    <a:pt x="12808" y="3149"/>
                    <a:pt x="12336" y="1"/>
                    <a:pt x="11315"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5;p31">
              <a:extLst>
                <a:ext uri="{FF2B5EF4-FFF2-40B4-BE49-F238E27FC236}">
                  <a16:creationId xmlns:a16="http://schemas.microsoft.com/office/drawing/2014/main" id="{0573F7B1-13BE-41D8-96A5-650C3B250DFD}"/>
                </a:ext>
              </a:extLst>
            </p:cNvPr>
            <p:cNvSpPr/>
            <p:nvPr/>
          </p:nvSpPr>
          <p:spPr>
            <a:xfrm rot="7551896">
              <a:off x="3632827" y="1589481"/>
              <a:ext cx="314866" cy="299435"/>
            </a:xfrm>
            <a:custGeom>
              <a:avLst/>
              <a:gdLst/>
              <a:ahLst/>
              <a:cxnLst/>
              <a:rect l="l" t="t" r="r" b="b"/>
              <a:pathLst>
                <a:path w="18752" h="17833" extrusionOk="0">
                  <a:moveTo>
                    <a:pt x="11315" y="1"/>
                  </a:moveTo>
                  <a:cubicBezTo>
                    <a:pt x="11283" y="1"/>
                    <a:pt x="11251" y="4"/>
                    <a:pt x="11218" y="10"/>
                  </a:cubicBezTo>
                  <a:cubicBezTo>
                    <a:pt x="10130" y="261"/>
                    <a:pt x="10799" y="3525"/>
                    <a:pt x="10799" y="3525"/>
                  </a:cubicBezTo>
                  <a:cubicBezTo>
                    <a:pt x="10518" y="3023"/>
                    <a:pt x="9938" y="2608"/>
                    <a:pt x="9563" y="2608"/>
                  </a:cubicBezTo>
                  <a:cubicBezTo>
                    <a:pt x="9158" y="2608"/>
                    <a:pt x="8993" y="3095"/>
                    <a:pt x="9711" y="4488"/>
                  </a:cubicBezTo>
                  <a:cubicBezTo>
                    <a:pt x="11092" y="7125"/>
                    <a:pt x="10841" y="10557"/>
                    <a:pt x="10841" y="10557"/>
                  </a:cubicBezTo>
                  <a:cubicBezTo>
                    <a:pt x="10799" y="10640"/>
                    <a:pt x="10799" y="10724"/>
                    <a:pt x="10799" y="10808"/>
                  </a:cubicBezTo>
                  <a:cubicBezTo>
                    <a:pt x="9753" y="10180"/>
                    <a:pt x="8791" y="9343"/>
                    <a:pt x="7995" y="8380"/>
                  </a:cubicBezTo>
                  <a:cubicBezTo>
                    <a:pt x="8121" y="7292"/>
                    <a:pt x="8749" y="2228"/>
                    <a:pt x="7242" y="1600"/>
                  </a:cubicBezTo>
                  <a:cubicBezTo>
                    <a:pt x="7027" y="1503"/>
                    <a:pt x="6830" y="1461"/>
                    <a:pt x="6651" y="1461"/>
                  </a:cubicBezTo>
                  <a:cubicBezTo>
                    <a:pt x="5437" y="1461"/>
                    <a:pt x="5024" y="3400"/>
                    <a:pt x="5024" y="3400"/>
                  </a:cubicBezTo>
                  <a:cubicBezTo>
                    <a:pt x="5024" y="3400"/>
                    <a:pt x="5024" y="512"/>
                    <a:pt x="4103" y="512"/>
                  </a:cubicBezTo>
                  <a:cubicBezTo>
                    <a:pt x="3194" y="554"/>
                    <a:pt x="2652" y="1778"/>
                    <a:pt x="2961" y="2574"/>
                  </a:cubicBezTo>
                  <a:lnTo>
                    <a:pt x="2961" y="2574"/>
                  </a:lnTo>
                  <a:cubicBezTo>
                    <a:pt x="2863" y="2337"/>
                    <a:pt x="2198" y="782"/>
                    <a:pt x="1485" y="782"/>
                  </a:cubicBezTo>
                  <a:cubicBezTo>
                    <a:pt x="1382" y="782"/>
                    <a:pt x="1277" y="815"/>
                    <a:pt x="1174" y="889"/>
                  </a:cubicBezTo>
                  <a:cubicBezTo>
                    <a:pt x="253" y="1475"/>
                    <a:pt x="1006" y="2981"/>
                    <a:pt x="2094" y="3484"/>
                  </a:cubicBezTo>
                  <a:cubicBezTo>
                    <a:pt x="2094" y="3484"/>
                    <a:pt x="1789" y="3407"/>
                    <a:pt x="1427" y="3407"/>
                  </a:cubicBezTo>
                  <a:cubicBezTo>
                    <a:pt x="984" y="3407"/>
                    <a:pt x="456" y="3521"/>
                    <a:pt x="295" y="4028"/>
                  </a:cubicBezTo>
                  <a:cubicBezTo>
                    <a:pt x="0" y="4800"/>
                    <a:pt x="838" y="5670"/>
                    <a:pt x="2239" y="5670"/>
                  </a:cubicBezTo>
                  <a:cubicBezTo>
                    <a:pt x="2432" y="5670"/>
                    <a:pt x="2635" y="5653"/>
                    <a:pt x="2848" y="5618"/>
                  </a:cubicBezTo>
                  <a:lnTo>
                    <a:pt x="2848" y="5618"/>
                  </a:lnTo>
                  <a:cubicBezTo>
                    <a:pt x="2847" y="5618"/>
                    <a:pt x="713" y="6120"/>
                    <a:pt x="1341" y="7292"/>
                  </a:cubicBezTo>
                  <a:cubicBezTo>
                    <a:pt x="1845" y="8233"/>
                    <a:pt x="3723" y="9092"/>
                    <a:pt x="5787" y="9092"/>
                  </a:cubicBezTo>
                  <a:cubicBezTo>
                    <a:pt x="6294" y="9092"/>
                    <a:pt x="6813" y="9040"/>
                    <a:pt x="7326" y="8924"/>
                  </a:cubicBezTo>
                  <a:lnTo>
                    <a:pt x="7368" y="8924"/>
                  </a:lnTo>
                  <a:cubicBezTo>
                    <a:pt x="8205" y="10096"/>
                    <a:pt x="9251" y="11059"/>
                    <a:pt x="10465" y="11770"/>
                  </a:cubicBezTo>
                  <a:cubicBezTo>
                    <a:pt x="10053" y="11950"/>
                    <a:pt x="9594" y="12036"/>
                    <a:pt x="9136" y="12036"/>
                  </a:cubicBezTo>
                  <a:cubicBezTo>
                    <a:pt x="8849" y="12036"/>
                    <a:pt x="8562" y="12002"/>
                    <a:pt x="8288" y="11938"/>
                  </a:cubicBezTo>
                  <a:cubicBezTo>
                    <a:pt x="6619" y="11502"/>
                    <a:pt x="5296" y="9934"/>
                    <a:pt x="4510" y="9934"/>
                  </a:cubicBezTo>
                  <a:cubicBezTo>
                    <a:pt x="4389" y="9934"/>
                    <a:pt x="4281" y="9971"/>
                    <a:pt x="4187" y="10054"/>
                  </a:cubicBezTo>
                  <a:cubicBezTo>
                    <a:pt x="3524" y="10634"/>
                    <a:pt x="4379" y="11789"/>
                    <a:pt x="5371" y="12137"/>
                  </a:cubicBezTo>
                  <a:lnTo>
                    <a:pt x="5371" y="12137"/>
                  </a:lnTo>
                  <a:cubicBezTo>
                    <a:pt x="5166" y="12068"/>
                    <a:pt x="3957" y="11677"/>
                    <a:pt x="2860" y="11677"/>
                  </a:cubicBezTo>
                  <a:cubicBezTo>
                    <a:pt x="2033" y="11677"/>
                    <a:pt x="1270" y="11899"/>
                    <a:pt x="1048" y="12649"/>
                  </a:cubicBezTo>
                  <a:cubicBezTo>
                    <a:pt x="760" y="13646"/>
                    <a:pt x="1786" y="13881"/>
                    <a:pt x="2815" y="13881"/>
                  </a:cubicBezTo>
                  <a:cubicBezTo>
                    <a:pt x="3730" y="13881"/>
                    <a:pt x="4647" y="13695"/>
                    <a:pt x="4647" y="13695"/>
                  </a:cubicBezTo>
                  <a:lnTo>
                    <a:pt x="4647" y="13695"/>
                  </a:lnTo>
                  <a:cubicBezTo>
                    <a:pt x="4647" y="13695"/>
                    <a:pt x="1969" y="14909"/>
                    <a:pt x="3266" y="16332"/>
                  </a:cubicBezTo>
                  <a:cubicBezTo>
                    <a:pt x="3521" y="16619"/>
                    <a:pt x="3851" y="16733"/>
                    <a:pt x="4216" y="16733"/>
                  </a:cubicBezTo>
                  <a:cubicBezTo>
                    <a:pt x="5291" y="16733"/>
                    <a:pt x="6670" y="15744"/>
                    <a:pt x="7326" y="15244"/>
                  </a:cubicBezTo>
                  <a:lnTo>
                    <a:pt x="7326" y="15244"/>
                  </a:lnTo>
                  <a:cubicBezTo>
                    <a:pt x="6740" y="15788"/>
                    <a:pt x="5819" y="16834"/>
                    <a:pt x="6782" y="17671"/>
                  </a:cubicBezTo>
                  <a:cubicBezTo>
                    <a:pt x="6915" y="17781"/>
                    <a:pt x="7071" y="17832"/>
                    <a:pt x="7244" y="17832"/>
                  </a:cubicBezTo>
                  <a:cubicBezTo>
                    <a:pt x="8653" y="17832"/>
                    <a:pt x="11203" y="14485"/>
                    <a:pt x="11762" y="12398"/>
                  </a:cubicBezTo>
                  <a:cubicBezTo>
                    <a:pt x="13370" y="13087"/>
                    <a:pt x="15106" y="13442"/>
                    <a:pt x="16850" y="13442"/>
                  </a:cubicBezTo>
                  <a:cubicBezTo>
                    <a:pt x="17331" y="13442"/>
                    <a:pt x="17812" y="13415"/>
                    <a:pt x="18291" y="13361"/>
                  </a:cubicBezTo>
                  <a:cubicBezTo>
                    <a:pt x="18291" y="13361"/>
                    <a:pt x="18751" y="12565"/>
                    <a:pt x="18374" y="12231"/>
                  </a:cubicBezTo>
                  <a:lnTo>
                    <a:pt x="18374" y="12231"/>
                  </a:lnTo>
                  <a:cubicBezTo>
                    <a:pt x="17743" y="12345"/>
                    <a:pt x="17106" y="12401"/>
                    <a:pt x="16471" y="12401"/>
                  </a:cubicBezTo>
                  <a:cubicBezTo>
                    <a:pt x="15255" y="12401"/>
                    <a:pt x="14047" y="12197"/>
                    <a:pt x="12892" y="11812"/>
                  </a:cubicBezTo>
                  <a:cubicBezTo>
                    <a:pt x="14482" y="11226"/>
                    <a:pt x="16952" y="8673"/>
                    <a:pt x="16156" y="7794"/>
                  </a:cubicBezTo>
                  <a:cubicBezTo>
                    <a:pt x="15931" y="7548"/>
                    <a:pt x="15685" y="7455"/>
                    <a:pt x="15443" y="7455"/>
                  </a:cubicBezTo>
                  <a:cubicBezTo>
                    <a:pt x="14696" y="7455"/>
                    <a:pt x="13980" y="8338"/>
                    <a:pt x="13980" y="8338"/>
                  </a:cubicBezTo>
                  <a:cubicBezTo>
                    <a:pt x="14817" y="7041"/>
                    <a:pt x="15403" y="3609"/>
                    <a:pt x="14566" y="2688"/>
                  </a:cubicBezTo>
                  <a:cubicBezTo>
                    <a:pt x="14357" y="2458"/>
                    <a:pt x="14142" y="2372"/>
                    <a:pt x="13938" y="2372"/>
                  </a:cubicBezTo>
                  <a:cubicBezTo>
                    <a:pt x="13326" y="2372"/>
                    <a:pt x="12808" y="3149"/>
                    <a:pt x="12808" y="3149"/>
                  </a:cubicBezTo>
                  <a:cubicBezTo>
                    <a:pt x="12808" y="3149"/>
                    <a:pt x="12336" y="1"/>
                    <a:pt x="11315"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p31">
              <a:extLst>
                <a:ext uri="{FF2B5EF4-FFF2-40B4-BE49-F238E27FC236}">
                  <a16:creationId xmlns:a16="http://schemas.microsoft.com/office/drawing/2014/main" id="{8BA07700-9598-4773-95E3-A9DCDA6EB882}"/>
                </a:ext>
              </a:extLst>
            </p:cNvPr>
            <p:cNvSpPr/>
            <p:nvPr/>
          </p:nvSpPr>
          <p:spPr>
            <a:xfrm rot="12069403">
              <a:off x="1466749" y="3078958"/>
              <a:ext cx="1016580" cy="522465"/>
            </a:xfrm>
            <a:custGeom>
              <a:avLst/>
              <a:gdLst/>
              <a:ahLst/>
              <a:cxnLst/>
              <a:rect l="l" t="t" r="r" b="b"/>
              <a:pathLst>
                <a:path w="28256" h="14522" extrusionOk="0">
                  <a:moveTo>
                    <a:pt x="13277" y="4333"/>
                  </a:moveTo>
                  <a:cubicBezTo>
                    <a:pt x="13582" y="4333"/>
                    <a:pt x="13888" y="4356"/>
                    <a:pt x="14189" y="4401"/>
                  </a:cubicBezTo>
                  <a:cubicBezTo>
                    <a:pt x="12556" y="5155"/>
                    <a:pt x="11050" y="6117"/>
                    <a:pt x="10589" y="6327"/>
                  </a:cubicBezTo>
                  <a:cubicBezTo>
                    <a:pt x="10447" y="6389"/>
                    <a:pt x="10281" y="6413"/>
                    <a:pt x="10107" y="6413"/>
                  </a:cubicBezTo>
                  <a:cubicBezTo>
                    <a:pt x="9459" y="6413"/>
                    <a:pt x="8706" y="6075"/>
                    <a:pt x="8706" y="6075"/>
                  </a:cubicBezTo>
                  <a:cubicBezTo>
                    <a:pt x="8706" y="6075"/>
                    <a:pt x="9208" y="5322"/>
                    <a:pt x="11677" y="4569"/>
                  </a:cubicBezTo>
                  <a:cubicBezTo>
                    <a:pt x="12187" y="4408"/>
                    <a:pt x="12731" y="4333"/>
                    <a:pt x="13277" y="4333"/>
                  </a:cubicBezTo>
                  <a:close/>
                  <a:moveTo>
                    <a:pt x="13435" y="7959"/>
                  </a:moveTo>
                  <a:lnTo>
                    <a:pt x="13435" y="7959"/>
                  </a:lnTo>
                  <a:cubicBezTo>
                    <a:pt x="14481" y="8252"/>
                    <a:pt x="15486" y="8754"/>
                    <a:pt x="16365" y="9424"/>
                  </a:cubicBezTo>
                  <a:cubicBezTo>
                    <a:pt x="15695" y="9382"/>
                    <a:pt x="15026" y="9172"/>
                    <a:pt x="14481" y="8796"/>
                  </a:cubicBezTo>
                  <a:cubicBezTo>
                    <a:pt x="14105" y="8545"/>
                    <a:pt x="13770" y="8294"/>
                    <a:pt x="13435" y="7959"/>
                  </a:cubicBezTo>
                  <a:close/>
                  <a:moveTo>
                    <a:pt x="15402" y="8294"/>
                  </a:moveTo>
                  <a:lnTo>
                    <a:pt x="18081" y="9172"/>
                  </a:lnTo>
                  <a:cubicBezTo>
                    <a:pt x="17704" y="9298"/>
                    <a:pt x="17286" y="9382"/>
                    <a:pt x="16909" y="9424"/>
                  </a:cubicBezTo>
                  <a:cubicBezTo>
                    <a:pt x="16114" y="8796"/>
                    <a:pt x="15402" y="8294"/>
                    <a:pt x="15402" y="8294"/>
                  </a:cubicBezTo>
                  <a:close/>
                  <a:moveTo>
                    <a:pt x="9970" y="7181"/>
                  </a:moveTo>
                  <a:cubicBezTo>
                    <a:pt x="10193" y="7181"/>
                    <a:pt x="10672" y="7265"/>
                    <a:pt x="11384" y="7457"/>
                  </a:cubicBezTo>
                  <a:cubicBezTo>
                    <a:pt x="12473" y="7750"/>
                    <a:pt x="13268" y="9256"/>
                    <a:pt x="15402" y="9884"/>
                  </a:cubicBezTo>
                  <a:cubicBezTo>
                    <a:pt x="15727" y="9965"/>
                    <a:pt x="16068" y="10011"/>
                    <a:pt x="16405" y="10011"/>
                  </a:cubicBezTo>
                  <a:cubicBezTo>
                    <a:pt x="16590" y="10011"/>
                    <a:pt x="16773" y="9997"/>
                    <a:pt x="16951" y="9968"/>
                  </a:cubicBezTo>
                  <a:cubicBezTo>
                    <a:pt x="17244" y="10219"/>
                    <a:pt x="17453" y="10470"/>
                    <a:pt x="17704" y="10763"/>
                  </a:cubicBezTo>
                  <a:lnTo>
                    <a:pt x="17662" y="10763"/>
                  </a:lnTo>
                  <a:cubicBezTo>
                    <a:pt x="17955" y="11265"/>
                    <a:pt x="18332" y="11725"/>
                    <a:pt x="18708" y="12186"/>
                  </a:cubicBezTo>
                  <a:cubicBezTo>
                    <a:pt x="17327" y="11893"/>
                    <a:pt x="15946" y="11474"/>
                    <a:pt x="14691" y="10888"/>
                  </a:cubicBezTo>
                  <a:cubicBezTo>
                    <a:pt x="11092" y="9382"/>
                    <a:pt x="9878" y="7331"/>
                    <a:pt x="9836" y="7247"/>
                  </a:cubicBezTo>
                  <a:cubicBezTo>
                    <a:pt x="9807" y="7204"/>
                    <a:pt x="9853" y="7181"/>
                    <a:pt x="9970" y="7181"/>
                  </a:cubicBezTo>
                  <a:close/>
                  <a:moveTo>
                    <a:pt x="13505" y="0"/>
                  </a:moveTo>
                  <a:cubicBezTo>
                    <a:pt x="13455" y="0"/>
                    <a:pt x="13374" y="66"/>
                    <a:pt x="13268" y="216"/>
                  </a:cubicBezTo>
                  <a:cubicBezTo>
                    <a:pt x="12473" y="1221"/>
                    <a:pt x="11468" y="2141"/>
                    <a:pt x="10380" y="2853"/>
                  </a:cubicBezTo>
                  <a:cubicBezTo>
                    <a:pt x="9083" y="3732"/>
                    <a:pt x="7116" y="4318"/>
                    <a:pt x="6153" y="4945"/>
                  </a:cubicBezTo>
                  <a:cubicBezTo>
                    <a:pt x="5616" y="5296"/>
                    <a:pt x="5053" y="5464"/>
                    <a:pt x="4427" y="5464"/>
                  </a:cubicBezTo>
                  <a:cubicBezTo>
                    <a:pt x="3932" y="5464"/>
                    <a:pt x="3397" y="5358"/>
                    <a:pt x="2805" y="5155"/>
                  </a:cubicBezTo>
                  <a:cubicBezTo>
                    <a:pt x="1608" y="4743"/>
                    <a:pt x="979" y="3596"/>
                    <a:pt x="560" y="3596"/>
                  </a:cubicBezTo>
                  <a:cubicBezTo>
                    <a:pt x="511" y="3596"/>
                    <a:pt x="464" y="3613"/>
                    <a:pt x="419" y="3648"/>
                  </a:cubicBezTo>
                  <a:cubicBezTo>
                    <a:pt x="252" y="3857"/>
                    <a:pt x="126" y="4067"/>
                    <a:pt x="1" y="4276"/>
                  </a:cubicBezTo>
                  <a:cubicBezTo>
                    <a:pt x="754" y="5280"/>
                    <a:pt x="1884" y="5908"/>
                    <a:pt x="3098" y="5992"/>
                  </a:cubicBezTo>
                  <a:cubicBezTo>
                    <a:pt x="4772" y="6159"/>
                    <a:pt x="5149" y="6578"/>
                    <a:pt x="5776" y="6661"/>
                  </a:cubicBezTo>
                  <a:cubicBezTo>
                    <a:pt x="6362" y="6745"/>
                    <a:pt x="6739" y="6996"/>
                    <a:pt x="7953" y="9047"/>
                  </a:cubicBezTo>
                  <a:cubicBezTo>
                    <a:pt x="9125" y="11098"/>
                    <a:pt x="11008" y="12688"/>
                    <a:pt x="13477" y="13944"/>
                  </a:cubicBezTo>
                  <a:cubicBezTo>
                    <a:pt x="14332" y="14371"/>
                    <a:pt x="15138" y="14522"/>
                    <a:pt x="15813" y="14522"/>
                  </a:cubicBezTo>
                  <a:cubicBezTo>
                    <a:pt x="17122" y="14522"/>
                    <a:pt x="17938" y="13955"/>
                    <a:pt x="17662" y="13734"/>
                  </a:cubicBezTo>
                  <a:cubicBezTo>
                    <a:pt x="17629" y="13704"/>
                    <a:pt x="17591" y="13692"/>
                    <a:pt x="17548" y="13692"/>
                  </a:cubicBezTo>
                  <a:cubicBezTo>
                    <a:pt x="17322" y="13692"/>
                    <a:pt x="16937" y="14043"/>
                    <a:pt x="16099" y="14043"/>
                  </a:cubicBezTo>
                  <a:cubicBezTo>
                    <a:pt x="15320" y="14043"/>
                    <a:pt x="14148" y="13739"/>
                    <a:pt x="12347" y="12562"/>
                  </a:cubicBezTo>
                  <a:cubicBezTo>
                    <a:pt x="8287" y="9842"/>
                    <a:pt x="7367" y="6661"/>
                    <a:pt x="7367" y="6661"/>
                  </a:cubicBezTo>
                  <a:cubicBezTo>
                    <a:pt x="7467" y="6647"/>
                    <a:pt x="7569" y="6640"/>
                    <a:pt x="7671" y="6640"/>
                  </a:cubicBezTo>
                  <a:cubicBezTo>
                    <a:pt x="8164" y="6640"/>
                    <a:pt x="8667" y="6803"/>
                    <a:pt x="9083" y="7080"/>
                  </a:cubicBezTo>
                  <a:cubicBezTo>
                    <a:pt x="10715" y="9465"/>
                    <a:pt x="13184" y="11223"/>
                    <a:pt x="15988" y="11977"/>
                  </a:cubicBezTo>
                  <a:cubicBezTo>
                    <a:pt x="17034" y="12311"/>
                    <a:pt x="18123" y="12521"/>
                    <a:pt x="19211" y="12646"/>
                  </a:cubicBezTo>
                  <a:cubicBezTo>
                    <a:pt x="19755" y="13107"/>
                    <a:pt x="20341" y="13525"/>
                    <a:pt x="21010" y="13818"/>
                  </a:cubicBezTo>
                  <a:cubicBezTo>
                    <a:pt x="21550" y="14049"/>
                    <a:pt x="21975" y="14127"/>
                    <a:pt x="22258" y="14127"/>
                  </a:cubicBezTo>
                  <a:cubicBezTo>
                    <a:pt x="22744" y="14127"/>
                    <a:pt x="22810" y="13897"/>
                    <a:pt x="22308" y="13818"/>
                  </a:cubicBezTo>
                  <a:cubicBezTo>
                    <a:pt x="21513" y="13567"/>
                    <a:pt x="20759" y="13190"/>
                    <a:pt x="20131" y="12688"/>
                  </a:cubicBezTo>
                  <a:lnTo>
                    <a:pt x="20131" y="12688"/>
                  </a:lnTo>
                  <a:cubicBezTo>
                    <a:pt x="20220" y="12695"/>
                    <a:pt x="20309" y="12699"/>
                    <a:pt x="20398" y="12699"/>
                  </a:cubicBezTo>
                  <a:cubicBezTo>
                    <a:pt x="20810" y="12699"/>
                    <a:pt x="21217" y="12624"/>
                    <a:pt x="21596" y="12521"/>
                  </a:cubicBezTo>
                  <a:cubicBezTo>
                    <a:pt x="21930" y="12390"/>
                    <a:pt x="22416" y="12330"/>
                    <a:pt x="22929" y="12330"/>
                  </a:cubicBezTo>
                  <a:cubicBezTo>
                    <a:pt x="23892" y="12330"/>
                    <a:pt x="24951" y="12542"/>
                    <a:pt x="25279" y="12897"/>
                  </a:cubicBezTo>
                  <a:cubicBezTo>
                    <a:pt x="25577" y="13223"/>
                    <a:pt x="26051" y="13829"/>
                    <a:pt x="26211" y="13829"/>
                  </a:cubicBezTo>
                  <a:cubicBezTo>
                    <a:pt x="26299" y="13829"/>
                    <a:pt x="26293" y="13650"/>
                    <a:pt x="26116" y="13148"/>
                  </a:cubicBezTo>
                  <a:cubicBezTo>
                    <a:pt x="25778" y="12190"/>
                    <a:pt x="24356" y="11896"/>
                    <a:pt x="23004" y="11896"/>
                  </a:cubicBezTo>
                  <a:cubicBezTo>
                    <a:pt x="22349" y="11896"/>
                    <a:pt x="21711" y="11965"/>
                    <a:pt x="21220" y="12060"/>
                  </a:cubicBezTo>
                  <a:cubicBezTo>
                    <a:pt x="20772" y="12164"/>
                    <a:pt x="20296" y="12239"/>
                    <a:pt x="19815" y="12239"/>
                  </a:cubicBezTo>
                  <a:cubicBezTo>
                    <a:pt x="19711" y="12239"/>
                    <a:pt x="19607" y="12235"/>
                    <a:pt x="19504" y="12228"/>
                  </a:cubicBezTo>
                  <a:cubicBezTo>
                    <a:pt x="19127" y="11935"/>
                    <a:pt x="18834" y="11558"/>
                    <a:pt x="18583" y="11181"/>
                  </a:cubicBezTo>
                  <a:cubicBezTo>
                    <a:pt x="18290" y="10679"/>
                    <a:pt x="17913" y="10261"/>
                    <a:pt x="17453" y="9884"/>
                  </a:cubicBezTo>
                  <a:cubicBezTo>
                    <a:pt x="17913" y="9758"/>
                    <a:pt x="18332" y="9591"/>
                    <a:pt x="18750" y="9340"/>
                  </a:cubicBezTo>
                  <a:lnTo>
                    <a:pt x="19043" y="9424"/>
                  </a:lnTo>
                  <a:cubicBezTo>
                    <a:pt x="20634" y="9968"/>
                    <a:pt x="21429" y="10930"/>
                    <a:pt x="22977" y="11181"/>
                  </a:cubicBezTo>
                  <a:cubicBezTo>
                    <a:pt x="23212" y="11213"/>
                    <a:pt x="23472" y="11227"/>
                    <a:pt x="23743" y="11227"/>
                  </a:cubicBezTo>
                  <a:cubicBezTo>
                    <a:pt x="25261" y="11227"/>
                    <a:pt x="27137" y="10777"/>
                    <a:pt x="26995" y="10386"/>
                  </a:cubicBezTo>
                  <a:cubicBezTo>
                    <a:pt x="26957" y="10283"/>
                    <a:pt x="26888" y="10243"/>
                    <a:pt x="26780" y="10243"/>
                  </a:cubicBezTo>
                  <a:cubicBezTo>
                    <a:pt x="26405" y="10243"/>
                    <a:pt x="25563" y="10721"/>
                    <a:pt x="23940" y="10721"/>
                  </a:cubicBezTo>
                  <a:cubicBezTo>
                    <a:pt x="22601" y="10679"/>
                    <a:pt x="21345" y="10261"/>
                    <a:pt x="20257" y="9465"/>
                  </a:cubicBezTo>
                  <a:lnTo>
                    <a:pt x="20257" y="9465"/>
                  </a:lnTo>
                  <a:cubicBezTo>
                    <a:pt x="20257" y="9465"/>
                    <a:pt x="22559" y="9800"/>
                    <a:pt x="23731" y="9926"/>
                  </a:cubicBezTo>
                  <a:cubicBezTo>
                    <a:pt x="24153" y="9971"/>
                    <a:pt x="24793" y="10005"/>
                    <a:pt x="25454" y="10005"/>
                  </a:cubicBezTo>
                  <a:cubicBezTo>
                    <a:pt x="26628" y="10005"/>
                    <a:pt x="27869" y="9897"/>
                    <a:pt x="28083" y="9549"/>
                  </a:cubicBezTo>
                  <a:cubicBezTo>
                    <a:pt x="28256" y="9291"/>
                    <a:pt x="27685" y="9198"/>
                    <a:pt x="26993" y="9198"/>
                  </a:cubicBezTo>
                  <a:cubicBezTo>
                    <a:pt x="26341" y="9198"/>
                    <a:pt x="25582" y="9280"/>
                    <a:pt x="25237" y="9382"/>
                  </a:cubicBezTo>
                  <a:cubicBezTo>
                    <a:pt x="25115" y="9411"/>
                    <a:pt x="24922" y="9423"/>
                    <a:pt x="24679" y="9423"/>
                  </a:cubicBezTo>
                  <a:cubicBezTo>
                    <a:pt x="23508" y="9423"/>
                    <a:pt x="21177" y="9129"/>
                    <a:pt x="19964" y="8921"/>
                  </a:cubicBezTo>
                  <a:cubicBezTo>
                    <a:pt x="19838" y="8921"/>
                    <a:pt x="19671" y="8880"/>
                    <a:pt x="19504" y="8838"/>
                  </a:cubicBezTo>
                  <a:cubicBezTo>
                    <a:pt x="19755" y="8670"/>
                    <a:pt x="19922" y="8545"/>
                    <a:pt x="20090" y="8419"/>
                  </a:cubicBezTo>
                  <a:cubicBezTo>
                    <a:pt x="20885" y="7791"/>
                    <a:pt x="21722" y="7289"/>
                    <a:pt x="22601" y="6829"/>
                  </a:cubicBezTo>
                  <a:cubicBezTo>
                    <a:pt x="23438" y="6410"/>
                    <a:pt x="25321" y="6327"/>
                    <a:pt x="24944" y="5992"/>
                  </a:cubicBezTo>
                  <a:cubicBezTo>
                    <a:pt x="24891" y="5938"/>
                    <a:pt x="24768" y="5912"/>
                    <a:pt x="24592" y="5912"/>
                  </a:cubicBezTo>
                  <a:cubicBezTo>
                    <a:pt x="23663" y="5912"/>
                    <a:pt x="21241" y="6655"/>
                    <a:pt x="19587" y="8168"/>
                  </a:cubicBezTo>
                  <a:cubicBezTo>
                    <a:pt x="19378" y="8335"/>
                    <a:pt x="19169" y="8545"/>
                    <a:pt x="18918" y="8670"/>
                  </a:cubicBezTo>
                  <a:cubicBezTo>
                    <a:pt x="17495" y="8294"/>
                    <a:pt x="15695" y="7582"/>
                    <a:pt x="14816" y="7498"/>
                  </a:cubicBezTo>
                  <a:cubicBezTo>
                    <a:pt x="13644" y="7247"/>
                    <a:pt x="12514" y="6954"/>
                    <a:pt x="11384" y="6578"/>
                  </a:cubicBezTo>
                  <a:cubicBezTo>
                    <a:pt x="11133" y="6536"/>
                    <a:pt x="13603" y="5280"/>
                    <a:pt x="15277" y="4653"/>
                  </a:cubicBezTo>
                  <a:cubicBezTo>
                    <a:pt x="16156" y="4862"/>
                    <a:pt x="16993" y="5197"/>
                    <a:pt x="17913" y="5364"/>
                  </a:cubicBezTo>
                  <a:cubicBezTo>
                    <a:pt x="18360" y="5448"/>
                    <a:pt x="18799" y="5484"/>
                    <a:pt x="19212" y="5484"/>
                  </a:cubicBezTo>
                  <a:cubicBezTo>
                    <a:pt x="20653" y="5484"/>
                    <a:pt x="21773" y="5043"/>
                    <a:pt x="21805" y="4653"/>
                  </a:cubicBezTo>
                  <a:cubicBezTo>
                    <a:pt x="21826" y="4531"/>
                    <a:pt x="21751" y="4486"/>
                    <a:pt x="21607" y="4486"/>
                  </a:cubicBezTo>
                  <a:cubicBezTo>
                    <a:pt x="21171" y="4486"/>
                    <a:pt x="20103" y="4905"/>
                    <a:pt x="19144" y="4905"/>
                  </a:cubicBezTo>
                  <a:cubicBezTo>
                    <a:pt x="19111" y="4905"/>
                    <a:pt x="19077" y="4905"/>
                    <a:pt x="19043" y="4904"/>
                  </a:cubicBezTo>
                  <a:cubicBezTo>
                    <a:pt x="18164" y="4778"/>
                    <a:pt x="17327" y="4569"/>
                    <a:pt x="16490" y="4234"/>
                  </a:cubicBezTo>
                  <a:cubicBezTo>
                    <a:pt x="16898" y="4160"/>
                    <a:pt x="17298" y="4137"/>
                    <a:pt x="17667" y="4137"/>
                  </a:cubicBezTo>
                  <a:cubicBezTo>
                    <a:pt x="18274" y="4137"/>
                    <a:pt x="18794" y="4199"/>
                    <a:pt x="19116" y="4199"/>
                  </a:cubicBezTo>
                  <a:cubicBezTo>
                    <a:pt x="19260" y="4199"/>
                    <a:pt x="19365" y="4187"/>
                    <a:pt x="19420" y="4150"/>
                  </a:cubicBezTo>
                  <a:cubicBezTo>
                    <a:pt x="19608" y="3962"/>
                    <a:pt x="19458" y="3504"/>
                    <a:pt x="17756" y="3504"/>
                  </a:cubicBezTo>
                  <a:cubicBezTo>
                    <a:pt x="17564" y="3504"/>
                    <a:pt x="17352" y="3510"/>
                    <a:pt x="17118" y="3523"/>
                  </a:cubicBezTo>
                  <a:cubicBezTo>
                    <a:pt x="16532" y="3564"/>
                    <a:pt x="15904" y="3690"/>
                    <a:pt x="15360" y="3899"/>
                  </a:cubicBezTo>
                  <a:cubicBezTo>
                    <a:pt x="14691" y="3732"/>
                    <a:pt x="14021" y="3606"/>
                    <a:pt x="13310" y="3606"/>
                  </a:cubicBezTo>
                  <a:cubicBezTo>
                    <a:pt x="11384" y="3648"/>
                    <a:pt x="8497" y="5197"/>
                    <a:pt x="7743" y="5783"/>
                  </a:cubicBezTo>
                  <a:cubicBezTo>
                    <a:pt x="7482" y="5998"/>
                    <a:pt x="7181" y="6078"/>
                    <a:pt x="6917" y="6078"/>
                  </a:cubicBezTo>
                  <a:cubicBezTo>
                    <a:pt x="6463" y="6078"/>
                    <a:pt x="6120" y="5842"/>
                    <a:pt x="6279" y="5657"/>
                  </a:cubicBezTo>
                  <a:cubicBezTo>
                    <a:pt x="6530" y="5322"/>
                    <a:pt x="7241" y="5071"/>
                    <a:pt x="8287" y="4653"/>
                  </a:cubicBezTo>
                  <a:cubicBezTo>
                    <a:pt x="9752" y="3941"/>
                    <a:pt x="11133" y="3020"/>
                    <a:pt x="12347" y="1890"/>
                  </a:cubicBezTo>
                  <a:cubicBezTo>
                    <a:pt x="13437" y="932"/>
                    <a:pt x="13693" y="0"/>
                    <a:pt x="13505"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7" name="Picture 2" descr="Logo Avis Restau">
              <a:extLst>
                <a:ext uri="{FF2B5EF4-FFF2-40B4-BE49-F238E27FC236}">
                  <a16:creationId xmlns:a16="http://schemas.microsoft.com/office/drawing/2014/main" id="{9D57A344-2559-4360-8A23-F7EFD1E75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812" y="1815383"/>
              <a:ext cx="3521083" cy="152330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Google Shape;207;p29">
            <a:extLst>
              <a:ext uri="{FF2B5EF4-FFF2-40B4-BE49-F238E27FC236}">
                <a16:creationId xmlns:a16="http://schemas.microsoft.com/office/drawing/2014/main" id="{7BA76DA7-A829-44B8-9FB4-EA682FF7792D}"/>
              </a:ext>
            </a:extLst>
          </p:cNvPr>
          <p:cNvSpPr/>
          <p:nvPr>
            <p:custDataLst>
              <p:tags r:id="rId4"/>
            </p:custDataLst>
          </p:nvPr>
        </p:nvSpPr>
        <p:spPr>
          <a:xfrm>
            <a:off x="115317" y="539500"/>
            <a:ext cx="645600" cy="645600"/>
          </a:xfrm>
          <a:prstGeom prst="ellipse">
            <a:avLst/>
          </a:prstGeom>
          <a:solidFill>
            <a:srgbClr val="F79C23">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0;p29">
            <a:extLst>
              <a:ext uri="{FF2B5EF4-FFF2-40B4-BE49-F238E27FC236}">
                <a16:creationId xmlns:a16="http://schemas.microsoft.com/office/drawing/2014/main" id="{B99C19DE-C140-404B-9A13-54142644BDE2}"/>
              </a:ext>
            </a:extLst>
          </p:cNvPr>
          <p:cNvSpPr txBox="1">
            <a:spLocks/>
          </p:cNvSpPr>
          <p:nvPr>
            <p:custDataLst>
              <p:tags r:id="rId5"/>
            </p:custDataLst>
          </p:nvPr>
        </p:nvSpPr>
        <p:spPr>
          <a:xfrm>
            <a:off x="92667" y="297850"/>
            <a:ext cx="690900" cy="1128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latin typeface="Prompt" panose="00000500000000000000" pitchFamily="2" charset="-34"/>
                <a:cs typeface="Prompt" panose="00000500000000000000" pitchFamily="2" charset="-34"/>
              </a:rPr>
              <a:t>01</a:t>
            </a:r>
          </a:p>
        </p:txBody>
      </p:sp>
      <p:pic>
        <p:nvPicPr>
          <p:cNvPr id="83" name="Graphique 82">
            <a:extLst>
              <a:ext uri="{FF2B5EF4-FFF2-40B4-BE49-F238E27FC236}">
                <a16:creationId xmlns:a16="http://schemas.microsoft.com/office/drawing/2014/main" id="{EC4D78B3-D7E1-4F37-A232-7500B99F0E09}"/>
              </a:ext>
            </a:extLst>
          </p:cNvPr>
          <p:cNvPicPr>
            <a:picLocks noChangeAspect="1"/>
          </p:cNvPicPr>
          <p:nvPr>
            <p:custDataLst>
              <p:tags r:id="rId6"/>
            </p:custDataLst>
          </p:nvPr>
        </p:nvPicPr>
        <p:blipFill>
          <a:blip r:embed="rId10">
            <a:extLst>
              <a:ext uri="{96DAC541-7B7A-43D3-8B79-37D633B846F1}">
                <asvg:svgBlip xmlns:asvg="http://schemas.microsoft.com/office/drawing/2016/SVG/main" r:embed="rId11"/>
              </a:ext>
            </a:extLst>
          </a:blip>
          <a:stretch>
            <a:fillRect/>
          </a:stretch>
        </p:blipFill>
        <p:spPr>
          <a:xfrm>
            <a:off x="5135144" y="672673"/>
            <a:ext cx="3798155" cy="3798155"/>
          </a:xfrm>
          <a:prstGeom prst="rect">
            <a:avLst/>
          </a:prstGeom>
        </p:spPr>
      </p:pic>
    </p:spTree>
    <p:extLst>
      <p:ext uri="{BB962C8B-B14F-4D97-AF65-F5344CB8AC3E}">
        <p14:creationId xmlns:p14="http://schemas.microsoft.com/office/powerpoint/2010/main" val="772722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25556 0 " pathEditMode="relative" rAng="0" ptsTypes="AA">
                                      <p:cBhvr>
                                        <p:cTn id="6" dur="2000" fill="hold"/>
                                        <p:tgtEl>
                                          <p:spTgt spid="7"/>
                                        </p:tgtEl>
                                        <p:attrNameLst>
                                          <p:attrName>ppt_x</p:attrName>
                                          <p:attrName>ppt_y</p:attrName>
                                        </p:attrNameLst>
                                      </p:cBhvr>
                                      <p:rCtr x="-12778"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NLP</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p:nvPr>
            <p:custDataLst>
              <p:tags r:id="rId4"/>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pic>
        <p:nvPicPr>
          <p:cNvPr id="9218" name="Picture 2">
            <a:extLst>
              <a:ext uri="{FF2B5EF4-FFF2-40B4-BE49-F238E27FC236}">
                <a16:creationId xmlns:a16="http://schemas.microsoft.com/office/drawing/2014/main" id="{3E7CED80-D22D-4EE7-B534-6F70A2CFF4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645" y="2208386"/>
            <a:ext cx="2240758" cy="18619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E588BB6D-F0B2-4ACB-8182-D53A7ADA873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462048" y="1177199"/>
            <a:ext cx="5071308" cy="392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20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Shape 500"/>
        <p:cNvGrpSpPr/>
        <p:nvPr/>
      </p:nvGrpSpPr>
      <p:grpSpPr>
        <a:xfrm>
          <a:off x="0" y="0"/>
          <a:ext cx="0" cy="0"/>
          <a:chOff x="0" y="0"/>
          <a:chExt cx="0" cy="0"/>
        </a:xfrm>
      </p:grpSpPr>
      <p:sp>
        <p:nvSpPr>
          <p:cNvPr id="501" name="Google Shape;501;p37"/>
          <p:cNvSpPr/>
          <p:nvPr>
            <p:custDataLst>
              <p:tags r:id="rId1"/>
            </p:custDataLst>
          </p:nvPr>
        </p:nvSpPr>
        <p:spPr>
          <a:xfrm>
            <a:off x="713225" y="539504"/>
            <a:ext cx="2538300" cy="2538300"/>
          </a:xfrm>
          <a:prstGeom prst="ellipse">
            <a:avLst/>
          </a:pr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7"/>
          <p:cNvSpPr txBox="1">
            <a:spLocks noGrp="1"/>
          </p:cNvSpPr>
          <p:nvPr>
            <p:ph type="title"/>
            <p:custDataLst>
              <p:tags r:id="rId2"/>
            </p:custDataLst>
          </p:nvPr>
        </p:nvSpPr>
        <p:spPr>
          <a:xfrm>
            <a:off x="904775" y="1160277"/>
            <a:ext cx="2155200" cy="12967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Vision</a:t>
            </a:r>
            <a:br>
              <a:rPr lang="en" dirty="0"/>
            </a:br>
            <a:r>
              <a:rPr lang="en" dirty="0"/>
              <a:t>par</a:t>
            </a:r>
            <a:br>
              <a:rPr lang="en" dirty="0"/>
            </a:br>
            <a:r>
              <a:rPr lang="en" dirty="0"/>
              <a:t>ordinateur</a:t>
            </a:r>
            <a:endParaRPr dirty="0"/>
          </a:p>
        </p:txBody>
      </p:sp>
    </p:spTree>
    <p:extLst>
      <p:ext uri="{BB962C8B-B14F-4D97-AF65-F5344CB8AC3E}">
        <p14:creationId xmlns:p14="http://schemas.microsoft.com/office/powerpoint/2010/main" val="136508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456" name="Google Shape;456;p35"/>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35"/>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6" name="Image 5">
            <a:extLst>
              <a:ext uri="{FF2B5EF4-FFF2-40B4-BE49-F238E27FC236}">
                <a16:creationId xmlns:a16="http://schemas.microsoft.com/office/drawing/2014/main" id="{095E7910-3938-47A0-B104-FB9FCB7D0E1B}"/>
              </a:ext>
            </a:extLst>
          </p:cNvPr>
          <p:cNvPicPr>
            <a:picLocks noChangeAspect="1"/>
          </p:cNvPicPr>
          <p:nvPr/>
        </p:nvPicPr>
        <p:blipFill>
          <a:blip r:embed="rId7"/>
          <a:stretch>
            <a:fillRect/>
          </a:stretch>
        </p:blipFill>
        <p:spPr>
          <a:xfrm>
            <a:off x="2129642" y="643830"/>
            <a:ext cx="4884716" cy="1164074"/>
          </a:xfrm>
          <a:prstGeom prst="rect">
            <a:avLst/>
          </a:prstGeom>
          <a:effectLst>
            <a:outerShdw blurRad="63500" sx="102000" sy="102000" algn="ctr" rotWithShape="0">
              <a:prstClr val="black">
                <a:alpha val="10000"/>
              </a:prstClr>
            </a:outerShdw>
          </a:effectLst>
        </p:spPr>
      </p:pic>
      <p:pic>
        <p:nvPicPr>
          <p:cNvPr id="8" name="Image 7">
            <a:extLst>
              <a:ext uri="{FF2B5EF4-FFF2-40B4-BE49-F238E27FC236}">
                <a16:creationId xmlns:a16="http://schemas.microsoft.com/office/drawing/2014/main" id="{978A4E87-D32B-49D1-B437-6AA3AFA1ABA8}"/>
              </a:ext>
            </a:extLst>
          </p:cNvPr>
          <p:cNvPicPr>
            <a:picLocks noChangeAspect="1"/>
          </p:cNvPicPr>
          <p:nvPr/>
        </p:nvPicPr>
        <p:blipFill>
          <a:blip r:embed="rId8"/>
          <a:stretch>
            <a:fillRect/>
          </a:stretch>
        </p:blipFill>
        <p:spPr>
          <a:xfrm>
            <a:off x="3067019" y="1988606"/>
            <a:ext cx="3009962" cy="3045443"/>
          </a:xfrm>
          <a:prstGeom prst="rect">
            <a:avLst/>
          </a:prstGeom>
          <a:effectLst>
            <a:outerShdw blurRad="63500" sx="102000" sy="102000" algn="ctr" rotWithShape="0">
              <a:prstClr val="black">
                <a:alpha val="10000"/>
              </a:prstClr>
            </a:outerShdw>
          </a:effectLst>
        </p:spPr>
      </p:pic>
      <p:cxnSp>
        <p:nvCxnSpPr>
          <p:cNvPr id="10" name="Connecteur droit avec flèche 9">
            <a:extLst>
              <a:ext uri="{FF2B5EF4-FFF2-40B4-BE49-F238E27FC236}">
                <a16:creationId xmlns:a16="http://schemas.microsoft.com/office/drawing/2014/main" id="{BF21C794-FA48-4ED7-BBEA-3CF5801DE266}"/>
              </a:ext>
            </a:extLst>
          </p:cNvPr>
          <p:cNvCxnSpPr>
            <a:stCxn id="6" idx="2"/>
            <a:endCxn id="8" idx="0"/>
          </p:cNvCxnSpPr>
          <p:nvPr/>
        </p:nvCxnSpPr>
        <p:spPr>
          <a:xfrm>
            <a:off x="4572000" y="1807904"/>
            <a:ext cx="0" cy="18070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57623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12" name="Google Shape;447;p35">
            <a:extLst>
              <a:ext uri="{FF2B5EF4-FFF2-40B4-BE49-F238E27FC236}">
                <a16:creationId xmlns:a16="http://schemas.microsoft.com/office/drawing/2014/main" id="{7EAEB185-CC40-4A31-AD4F-B3231C8346CB}"/>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13" name="Google Shape;456;p35">
            <a:extLst>
              <a:ext uri="{FF2B5EF4-FFF2-40B4-BE49-F238E27FC236}">
                <a16:creationId xmlns:a16="http://schemas.microsoft.com/office/drawing/2014/main" id="{EF475CED-49D4-4641-A0C6-AC5403675B29}"/>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6;p35">
            <a:extLst>
              <a:ext uri="{FF2B5EF4-FFF2-40B4-BE49-F238E27FC236}">
                <a16:creationId xmlns:a16="http://schemas.microsoft.com/office/drawing/2014/main" id="{4709E778-0A17-49B7-87AE-F9B93121A4AB}"/>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467;p35">
            <a:extLst>
              <a:ext uri="{FF2B5EF4-FFF2-40B4-BE49-F238E27FC236}">
                <a16:creationId xmlns:a16="http://schemas.microsoft.com/office/drawing/2014/main" id="{806CE35A-45C7-4B73-876D-CB44ADF86842}"/>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5" name="Image 4">
            <a:extLst>
              <a:ext uri="{FF2B5EF4-FFF2-40B4-BE49-F238E27FC236}">
                <a16:creationId xmlns:a16="http://schemas.microsoft.com/office/drawing/2014/main" id="{064A9146-91BE-48D3-9A74-D1B5B275A47D}"/>
              </a:ext>
            </a:extLst>
          </p:cNvPr>
          <p:cNvPicPr>
            <a:picLocks noChangeAspect="1"/>
          </p:cNvPicPr>
          <p:nvPr/>
        </p:nvPicPr>
        <p:blipFill>
          <a:blip r:embed="rId7"/>
          <a:stretch>
            <a:fillRect/>
          </a:stretch>
        </p:blipFill>
        <p:spPr>
          <a:xfrm>
            <a:off x="3188499" y="985781"/>
            <a:ext cx="2766951" cy="3407962"/>
          </a:xfrm>
          <a:prstGeom prst="rect">
            <a:avLst/>
          </a:prstGeom>
        </p:spPr>
      </p:pic>
      <p:pic>
        <p:nvPicPr>
          <p:cNvPr id="7" name="Image 6">
            <a:extLst>
              <a:ext uri="{FF2B5EF4-FFF2-40B4-BE49-F238E27FC236}">
                <a16:creationId xmlns:a16="http://schemas.microsoft.com/office/drawing/2014/main" id="{F6D57A98-717A-4927-AC61-B34A8DB75CF8}"/>
              </a:ext>
            </a:extLst>
          </p:cNvPr>
          <p:cNvPicPr>
            <a:picLocks noChangeAspect="1"/>
          </p:cNvPicPr>
          <p:nvPr/>
        </p:nvPicPr>
        <p:blipFill>
          <a:blip r:embed="rId8"/>
          <a:stretch>
            <a:fillRect/>
          </a:stretch>
        </p:blipFill>
        <p:spPr>
          <a:xfrm>
            <a:off x="222759" y="1999050"/>
            <a:ext cx="1690389" cy="572700"/>
          </a:xfrm>
          <a:prstGeom prst="rect">
            <a:avLst/>
          </a:prstGeom>
        </p:spPr>
      </p:pic>
      <p:pic>
        <p:nvPicPr>
          <p:cNvPr id="17" name="Image 16">
            <a:extLst>
              <a:ext uri="{FF2B5EF4-FFF2-40B4-BE49-F238E27FC236}">
                <a16:creationId xmlns:a16="http://schemas.microsoft.com/office/drawing/2014/main" id="{26E67FCB-D619-45B3-A113-34027F33C7D4}"/>
              </a:ext>
            </a:extLst>
          </p:cNvPr>
          <p:cNvPicPr>
            <a:picLocks noChangeAspect="1"/>
          </p:cNvPicPr>
          <p:nvPr/>
        </p:nvPicPr>
        <p:blipFill>
          <a:blip r:embed="rId9"/>
          <a:stretch>
            <a:fillRect/>
          </a:stretch>
        </p:blipFill>
        <p:spPr>
          <a:xfrm>
            <a:off x="6966857" y="4088575"/>
            <a:ext cx="2109849" cy="1054925"/>
          </a:xfrm>
          <a:prstGeom prst="rect">
            <a:avLst/>
          </a:prstGeom>
        </p:spPr>
      </p:pic>
      <p:pic>
        <p:nvPicPr>
          <p:cNvPr id="21" name="Image 20">
            <a:extLst>
              <a:ext uri="{FF2B5EF4-FFF2-40B4-BE49-F238E27FC236}">
                <a16:creationId xmlns:a16="http://schemas.microsoft.com/office/drawing/2014/main" id="{1649F865-D6CD-4602-BE22-38089F9813E3}"/>
              </a:ext>
            </a:extLst>
          </p:cNvPr>
          <p:cNvPicPr>
            <a:picLocks noChangeAspect="1"/>
          </p:cNvPicPr>
          <p:nvPr/>
        </p:nvPicPr>
        <p:blipFill>
          <a:blip r:embed="rId10"/>
          <a:stretch>
            <a:fillRect/>
          </a:stretch>
        </p:blipFill>
        <p:spPr>
          <a:xfrm>
            <a:off x="218758" y="3865390"/>
            <a:ext cx="2505902" cy="617652"/>
          </a:xfrm>
          <a:prstGeom prst="rect">
            <a:avLst/>
          </a:prstGeom>
        </p:spPr>
      </p:pic>
      <p:pic>
        <p:nvPicPr>
          <p:cNvPr id="23" name="Image 22">
            <a:extLst>
              <a:ext uri="{FF2B5EF4-FFF2-40B4-BE49-F238E27FC236}">
                <a16:creationId xmlns:a16="http://schemas.microsoft.com/office/drawing/2014/main" id="{282B28EB-FCA3-4047-9BF4-AFF3341E27EE}"/>
              </a:ext>
            </a:extLst>
          </p:cNvPr>
          <p:cNvPicPr>
            <a:picLocks noChangeAspect="1"/>
          </p:cNvPicPr>
          <p:nvPr/>
        </p:nvPicPr>
        <p:blipFill>
          <a:blip r:embed="rId11"/>
          <a:stretch>
            <a:fillRect/>
          </a:stretch>
        </p:blipFill>
        <p:spPr>
          <a:xfrm>
            <a:off x="6892928" y="1587799"/>
            <a:ext cx="1691650" cy="1101963"/>
          </a:xfrm>
          <a:prstGeom prst="rect">
            <a:avLst/>
          </a:prstGeom>
        </p:spPr>
      </p:pic>
    </p:spTree>
    <p:extLst>
      <p:ext uri="{BB962C8B-B14F-4D97-AF65-F5344CB8AC3E}">
        <p14:creationId xmlns:p14="http://schemas.microsoft.com/office/powerpoint/2010/main" val="276490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8" name="Google Shape;447;p35">
            <a:extLst>
              <a:ext uri="{FF2B5EF4-FFF2-40B4-BE49-F238E27FC236}">
                <a16:creationId xmlns:a16="http://schemas.microsoft.com/office/drawing/2014/main" id="{2D24F990-8D90-4E90-AAC9-83BA3EBC3C39}"/>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9" name="Google Shape;456;p35">
            <a:extLst>
              <a:ext uri="{FF2B5EF4-FFF2-40B4-BE49-F238E27FC236}">
                <a16:creationId xmlns:a16="http://schemas.microsoft.com/office/drawing/2014/main" id="{D8EE1E86-3368-43C7-BDAD-5D235CE874B2}"/>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6;p35">
            <a:extLst>
              <a:ext uri="{FF2B5EF4-FFF2-40B4-BE49-F238E27FC236}">
                <a16:creationId xmlns:a16="http://schemas.microsoft.com/office/drawing/2014/main" id="{90020EB3-4815-46EF-9659-C5BBB22CE1C3}"/>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467;p35">
            <a:extLst>
              <a:ext uri="{FF2B5EF4-FFF2-40B4-BE49-F238E27FC236}">
                <a16:creationId xmlns:a16="http://schemas.microsoft.com/office/drawing/2014/main" id="{46E0AA4C-3485-4AB9-8E0B-E73FC5B720F9}"/>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13" name="Image 12">
            <a:extLst>
              <a:ext uri="{FF2B5EF4-FFF2-40B4-BE49-F238E27FC236}">
                <a16:creationId xmlns:a16="http://schemas.microsoft.com/office/drawing/2014/main" id="{0DA4C112-375B-4C3F-B6BE-A3BB7664E7C4}"/>
              </a:ext>
            </a:extLst>
          </p:cNvPr>
          <p:cNvPicPr>
            <a:picLocks noChangeAspect="1"/>
          </p:cNvPicPr>
          <p:nvPr/>
        </p:nvPicPr>
        <p:blipFill>
          <a:blip r:embed="rId7"/>
          <a:stretch>
            <a:fillRect/>
          </a:stretch>
        </p:blipFill>
        <p:spPr>
          <a:xfrm>
            <a:off x="562093" y="1466165"/>
            <a:ext cx="3886400" cy="3537132"/>
          </a:xfrm>
          <a:prstGeom prst="rect">
            <a:avLst/>
          </a:prstGeom>
        </p:spPr>
      </p:pic>
      <p:pic>
        <p:nvPicPr>
          <p:cNvPr id="17" name="Image 16">
            <a:extLst>
              <a:ext uri="{FF2B5EF4-FFF2-40B4-BE49-F238E27FC236}">
                <a16:creationId xmlns:a16="http://schemas.microsoft.com/office/drawing/2014/main" id="{7B2669E8-DFA6-4A90-9CB6-FD374F2EBFA3}"/>
              </a:ext>
            </a:extLst>
          </p:cNvPr>
          <p:cNvPicPr>
            <a:picLocks noChangeAspect="1"/>
          </p:cNvPicPr>
          <p:nvPr/>
        </p:nvPicPr>
        <p:blipFill>
          <a:blip r:embed="rId8"/>
          <a:stretch>
            <a:fillRect/>
          </a:stretch>
        </p:blipFill>
        <p:spPr>
          <a:xfrm>
            <a:off x="6088171" y="1466165"/>
            <a:ext cx="1400602" cy="1400602"/>
          </a:xfrm>
          <a:prstGeom prst="rect">
            <a:avLst/>
          </a:prstGeom>
        </p:spPr>
      </p:pic>
      <p:pic>
        <p:nvPicPr>
          <p:cNvPr id="15" name="Image 14">
            <a:extLst>
              <a:ext uri="{FF2B5EF4-FFF2-40B4-BE49-F238E27FC236}">
                <a16:creationId xmlns:a16="http://schemas.microsoft.com/office/drawing/2014/main" id="{306FF0D8-6DDF-4972-AAA9-8696076A0751}"/>
              </a:ext>
            </a:extLst>
          </p:cNvPr>
          <p:cNvPicPr>
            <a:picLocks noChangeAspect="1"/>
          </p:cNvPicPr>
          <p:nvPr/>
        </p:nvPicPr>
        <p:blipFill>
          <a:blip r:embed="rId9"/>
          <a:stretch>
            <a:fillRect/>
          </a:stretch>
        </p:blipFill>
        <p:spPr>
          <a:xfrm>
            <a:off x="5739696" y="1384691"/>
            <a:ext cx="653009" cy="653009"/>
          </a:xfrm>
          <a:prstGeom prst="rect">
            <a:avLst/>
          </a:prstGeom>
        </p:spPr>
      </p:pic>
      <p:pic>
        <p:nvPicPr>
          <p:cNvPr id="19" name="Image 18">
            <a:extLst>
              <a:ext uri="{FF2B5EF4-FFF2-40B4-BE49-F238E27FC236}">
                <a16:creationId xmlns:a16="http://schemas.microsoft.com/office/drawing/2014/main" id="{95FDEF91-EDEA-409C-8FD6-AB9C9556F153}"/>
              </a:ext>
            </a:extLst>
          </p:cNvPr>
          <p:cNvPicPr>
            <a:picLocks noChangeAspect="1"/>
          </p:cNvPicPr>
          <p:nvPr/>
        </p:nvPicPr>
        <p:blipFill>
          <a:blip r:embed="rId10"/>
          <a:stretch>
            <a:fillRect/>
          </a:stretch>
        </p:blipFill>
        <p:spPr>
          <a:xfrm>
            <a:off x="6282354" y="3560180"/>
            <a:ext cx="1077875" cy="1077875"/>
          </a:xfrm>
          <a:prstGeom prst="rect">
            <a:avLst/>
          </a:prstGeom>
        </p:spPr>
      </p:pic>
    </p:spTree>
    <p:extLst>
      <p:ext uri="{BB962C8B-B14F-4D97-AF65-F5344CB8AC3E}">
        <p14:creationId xmlns:p14="http://schemas.microsoft.com/office/powerpoint/2010/main" val="3711077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8" name="Google Shape;447;p35">
            <a:extLst>
              <a:ext uri="{FF2B5EF4-FFF2-40B4-BE49-F238E27FC236}">
                <a16:creationId xmlns:a16="http://schemas.microsoft.com/office/drawing/2014/main" id="{E85A84D6-4466-4E5D-934F-60F544017325}"/>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9" name="Google Shape;456;p35">
            <a:extLst>
              <a:ext uri="{FF2B5EF4-FFF2-40B4-BE49-F238E27FC236}">
                <a16:creationId xmlns:a16="http://schemas.microsoft.com/office/drawing/2014/main" id="{7D4408B7-C579-4BFD-A907-E6FBE6217AB3}"/>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6;p35">
            <a:extLst>
              <a:ext uri="{FF2B5EF4-FFF2-40B4-BE49-F238E27FC236}">
                <a16:creationId xmlns:a16="http://schemas.microsoft.com/office/drawing/2014/main" id="{8B5BCE75-113D-4964-8E54-63491C1A8AE5}"/>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467;p35">
            <a:extLst>
              <a:ext uri="{FF2B5EF4-FFF2-40B4-BE49-F238E27FC236}">
                <a16:creationId xmlns:a16="http://schemas.microsoft.com/office/drawing/2014/main" id="{6836BDD9-AD4F-475D-9C2A-A91D948343B0}"/>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5" name="Image 4">
            <a:extLst>
              <a:ext uri="{FF2B5EF4-FFF2-40B4-BE49-F238E27FC236}">
                <a16:creationId xmlns:a16="http://schemas.microsoft.com/office/drawing/2014/main" id="{A9035A29-836F-4DC5-B557-39448E35B3F3}"/>
              </a:ext>
            </a:extLst>
          </p:cNvPr>
          <p:cNvPicPr>
            <a:picLocks noChangeAspect="1"/>
          </p:cNvPicPr>
          <p:nvPr/>
        </p:nvPicPr>
        <p:blipFill>
          <a:blip r:embed="rId7"/>
          <a:stretch>
            <a:fillRect/>
          </a:stretch>
        </p:blipFill>
        <p:spPr>
          <a:xfrm>
            <a:off x="726444" y="1850568"/>
            <a:ext cx="3482334" cy="2305305"/>
          </a:xfrm>
          <a:prstGeom prst="rect">
            <a:avLst/>
          </a:prstGeom>
        </p:spPr>
      </p:pic>
      <p:pic>
        <p:nvPicPr>
          <p:cNvPr id="7" name="Image 6">
            <a:extLst>
              <a:ext uri="{FF2B5EF4-FFF2-40B4-BE49-F238E27FC236}">
                <a16:creationId xmlns:a16="http://schemas.microsoft.com/office/drawing/2014/main" id="{12147F4A-D327-4865-81D0-E9C83FDAA214}"/>
              </a:ext>
            </a:extLst>
          </p:cNvPr>
          <p:cNvPicPr>
            <a:picLocks noChangeAspect="1"/>
          </p:cNvPicPr>
          <p:nvPr/>
        </p:nvPicPr>
        <p:blipFill>
          <a:blip r:embed="rId8"/>
          <a:stretch>
            <a:fillRect/>
          </a:stretch>
        </p:blipFill>
        <p:spPr>
          <a:xfrm>
            <a:off x="4935222" y="1850568"/>
            <a:ext cx="3482334" cy="2305305"/>
          </a:xfrm>
          <a:prstGeom prst="rect">
            <a:avLst/>
          </a:prstGeom>
        </p:spPr>
      </p:pic>
      <p:cxnSp>
        <p:nvCxnSpPr>
          <p:cNvPr id="13" name="Connecteur droit avec flèche 12">
            <a:extLst>
              <a:ext uri="{FF2B5EF4-FFF2-40B4-BE49-F238E27FC236}">
                <a16:creationId xmlns:a16="http://schemas.microsoft.com/office/drawing/2014/main" id="{31701A6A-B830-4AAA-81E0-1DBAAF0F4A77}"/>
              </a:ext>
            </a:extLst>
          </p:cNvPr>
          <p:cNvCxnSpPr>
            <a:stCxn id="5" idx="3"/>
            <a:endCxn id="7" idx="1"/>
          </p:cNvCxnSpPr>
          <p:nvPr/>
        </p:nvCxnSpPr>
        <p:spPr>
          <a:xfrm>
            <a:off x="4208778" y="3003221"/>
            <a:ext cx="72644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09493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8" name="Google Shape;447;p35">
            <a:extLst>
              <a:ext uri="{FF2B5EF4-FFF2-40B4-BE49-F238E27FC236}">
                <a16:creationId xmlns:a16="http://schemas.microsoft.com/office/drawing/2014/main" id="{E85A84D6-4466-4E5D-934F-60F544017325}"/>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9" name="Google Shape;456;p35">
            <a:extLst>
              <a:ext uri="{FF2B5EF4-FFF2-40B4-BE49-F238E27FC236}">
                <a16:creationId xmlns:a16="http://schemas.microsoft.com/office/drawing/2014/main" id="{7D4408B7-C579-4BFD-A907-E6FBE6217AB3}"/>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6;p35">
            <a:extLst>
              <a:ext uri="{FF2B5EF4-FFF2-40B4-BE49-F238E27FC236}">
                <a16:creationId xmlns:a16="http://schemas.microsoft.com/office/drawing/2014/main" id="{8B5BCE75-113D-4964-8E54-63491C1A8AE5}"/>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467;p35">
            <a:extLst>
              <a:ext uri="{FF2B5EF4-FFF2-40B4-BE49-F238E27FC236}">
                <a16:creationId xmlns:a16="http://schemas.microsoft.com/office/drawing/2014/main" id="{6836BDD9-AD4F-475D-9C2A-A91D948343B0}"/>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5" name="Image 4">
            <a:extLst>
              <a:ext uri="{FF2B5EF4-FFF2-40B4-BE49-F238E27FC236}">
                <a16:creationId xmlns:a16="http://schemas.microsoft.com/office/drawing/2014/main" id="{A9035A29-836F-4DC5-B557-39448E35B3F3}"/>
              </a:ext>
            </a:extLst>
          </p:cNvPr>
          <p:cNvPicPr>
            <a:picLocks noChangeAspect="1"/>
          </p:cNvPicPr>
          <p:nvPr/>
        </p:nvPicPr>
        <p:blipFill>
          <a:blip r:embed="rId7"/>
          <a:srcRect/>
          <a:stretch/>
        </p:blipFill>
        <p:spPr>
          <a:xfrm>
            <a:off x="726444" y="1852602"/>
            <a:ext cx="3482334" cy="2301236"/>
          </a:xfrm>
          <a:prstGeom prst="rect">
            <a:avLst/>
          </a:prstGeom>
        </p:spPr>
      </p:pic>
      <p:pic>
        <p:nvPicPr>
          <p:cNvPr id="7" name="Image 6">
            <a:extLst>
              <a:ext uri="{FF2B5EF4-FFF2-40B4-BE49-F238E27FC236}">
                <a16:creationId xmlns:a16="http://schemas.microsoft.com/office/drawing/2014/main" id="{12147F4A-D327-4865-81D0-E9C83FDAA21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Layer>
                </a14:imgProps>
              </a:ext>
            </a:extLst>
          </a:blip>
          <a:srcRect/>
          <a:stretch/>
        </p:blipFill>
        <p:spPr>
          <a:xfrm>
            <a:off x="4935222" y="2151362"/>
            <a:ext cx="2578138" cy="1703715"/>
          </a:xfrm>
          <a:prstGeom prst="rect">
            <a:avLst/>
          </a:prstGeom>
          <a:effectLst>
            <a:outerShdw dist="50800" dir="5400000" algn="ctr" rotWithShape="0">
              <a:srgbClr val="000000">
                <a:alpha val="43137"/>
              </a:srgbClr>
            </a:outerShdw>
          </a:effectLst>
        </p:spPr>
      </p:pic>
      <p:cxnSp>
        <p:nvCxnSpPr>
          <p:cNvPr id="13" name="Connecteur droit avec flèche 12">
            <a:extLst>
              <a:ext uri="{FF2B5EF4-FFF2-40B4-BE49-F238E27FC236}">
                <a16:creationId xmlns:a16="http://schemas.microsoft.com/office/drawing/2014/main" id="{31701A6A-B830-4AAA-81E0-1DBAAF0F4A77}"/>
              </a:ext>
            </a:extLst>
          </p:cNvPr>
          <p:cNvCxnSpPr>
            <a:cxnSpLocks/>
            <a:stCxn id="5" idx="3"/>
            <a:endCxn id="7" idx="1"/>
          </p:cNvCxnSpPr>
          <p:nvPr/>
        </p:nvCxnSpPr>
        <p:spPr>
          <a:xfrm>
            <a:off x="4208778" y="3003220"/>
            <a:ext cx="72644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42262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3" name="Image 2">
            <a:extLst>
              <a:ext uri="{FF2B5EF4-FFF2-40B4-BE49-F238E27FC236}">
                <a16:creationId xmlns:a16="http://schemas.microsoft.com/office/drawing/2014/main" id="{3AE03C0E-BAE9-4A92-91CC-D6AEDA80E52E}"/>
              </a:ext>
            </a:extLst>
          </p:cNvPr>
          <p:cNvPicPr>
            <a:picLocks noChangeAspect="1"/>
          </p:cNvPicPr>
          <p:nvPr>
            <p:custDataLst>
              <p:tags r:id="rId1"/>
            </p:custDataLst>
          </p:nvPr>
        </p:nvPicPr>
        <p:blipFill>
          <a:blip r:embed="rId8"/>
          <a:stretch>
            <a:fillRect/>
          </a:stretch>
        </p:blipFill>
        <p:spPr>
          <a:xfrm>
            <a:off x="2593798" y="1286909"/>
            <a:ext cx="3956405" cy="3717253"/>
          </a:xfrm>
          <a:prstGeom prst="rect">
            <a:avLst/>
          </a:prstGeom>
        </p:spPr>
      </p:pic>
      <p:sp>
        <p:nvSpPr>
          <p:cNvPr id="10" name="Google Shape;447;p35">
            <a:extLst>
              <a:ext uri="{FF2B5EF4-FFF2-40B4-BE49-F238E27FC236}">
                <a16:creationId xmlns:a16="http://schemas.microsoft.com/office/drawing/2014/main" id="{684D7D6D-20BF-4186-B4C1-63928D677244}"/>
              </a:ext>
            </a:extLst>
          </p:cNvPr>
          <p:cNvSpPr txBox="1">
            <a:spLocks noGrp="1"/>
          </p:cNvSpPr>
          <p:nvPr>
            <p:ph type="title"/>
            <p:custDataLst>
              <p:tags r:id="rId2"/>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11" name="Google Shape;456;p35">
            <a:extLst>
              <a:ext uri="{FF2B5EF4-FFF2-40B4-BE49-F238E27FC236}">
                <a16:creationId xmlns:a16="http://schemas.microsoft.com/office/drawing/2014/main" id="{9FB040FC-6067-491D-BA73-0BD0A27EE1BF}"/>
              </a:ext>
            </a:extLst>
          </p:cNvPr>
          <p:cNvSpPr/>
          <p:nvPr>
            <p:custDataLst>
              <p:tags r:id="rId3"/>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35">
            <a:extLst>
              <a:ext uri="{FF2B5EF4-FFF2-40B4-BE49-F238E27FC236}">
                <a16:creationId xmlns:a16="http://schemas.microsoft.com/office/drawing/2014/main" id="{68BE46F9-C5F8-4831-B8EF-08AC319D6AD5}"/>
              </a:ext>
            </a:extLst>
          </p:cNvPr>
          <p:cNvSpPr/>
          <p:nvPr>
            <p:custDataLst>
              <p:tags r:id="rId4"/>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467;p35">
            <a:extLst>
              <a:ext uri="{FF2B5EF4-FFF2-40B4-BE49-F238E27FC236}">
                <a16:creationId xmlns:a16="http://schemas.microsoft.com/office/drawing/2014/main" id="{F2B6CECA-7A9E-406B-89BD-39B8BAC4E9F8}"/>
              </a:ext>
            </a:extLst>
          </p:cNvPr>
          <p:cNvCxnSpPr>
            <a:cxnSpLocks/>
          </p:cNvCxnSpPr>
          <p:nvPr>
            <p:custDataLst>
              <p:tags r:id="rId5"/>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123212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2050" name="Picture 2">
            <a:extLst>
              <a:ext uri="{FF2B5EF4-FFF2-40B4-BE49-F238E27FC236}">
                <a16:creationId xmlns:a16="http://schemas.microsoft.com/office/drawing/2014/main" id="{6614D53B-38A2-4226-BF1F-851123259F9D}"/>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3051266" y="1435280"/>
            <a:ext cx="3041469" cy="3041469"/>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47;p35">
            <a:extLst>
              <a:ext uri="{FF2B5EF4-FFF2-40B4-BE49-F238E27FC236}">
                <a16:creationId xmlns:a16="http://schemas.microsoft.com/office/drawing/2014/main" id="{82065CD2-2502-4E96-A3BA-2334F1949E03}"/>
              </a:ext>
            </a:extLst>
          </p:cNvPr>
          <p:cNvSpPr txBox="1">
            <a:spLocks noGrp="1"/>
          </p:cNvSpPr>
          <p:nvPr>
            <p:ph type="title"/>
            <p:custDataLst>
              <p:tags r:id="rId2"/>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11" name="Google Shape;456;p35">
            <a:extLst>
              <a:ext uri="{FF2B5EF4-FFF2-40B4-BE49-F238E27FC236}">
                <a16:creationId xmlns:a16="http://schemas.microsoft.com/office/drawing/2014/main" id="{38A3A3EF-DD69-4F81-ACB8-AB95048F616F}"/>
              </a:ext>
            </a:extLst>
          </p:cNvPr>
          <p:cNvSpPr/>
          <p:nvPr>
            <p:custDataLst>
              <p:tags r:id="rId3"/>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35">
            <a:extLst>
              <a:ext uri="{FF2B5EF4-FFF2-40B4-BE49-F238E27FC236}">
                <a16:creationId xmlns:a16="http://schemas.microsoft.com/office/drawing/2014/main" id="{AE73A041-A225-4EB3-9860-CF9053AAB1E3}"/>
              </a:ext>
            </a:extLst>
          </p:cNvPr>
          <p:cNvSpPr/>
          <p:nvPr>
            <p:custDataLst>
              <p:tags r:id="rId4"/>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467;p35">
            <a:extLst>
              <a:ext uri="{FF2B5EF4-FFF2-40B4-BE49-F238E27FC236}">
                <a16:creationId xmlns:a16="http://schemas.microsoft.com/office/drawing/2014/main" id="{E8B6B4ED-7FF9-4047-B0C6-F120E6873302}"/>
              </a:ext>
            </a:extLst>
          </p:cNvPr>
          <p:cNvCxnSpPr>
            <a:cxnSpLocks/>
          </p:cNvCxnSpPr>
          <p:nvPr>
            <p:custDataLst>
              <p:tags r:id="rId5"/>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4893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8" name="Google Shape;447;p35">
            <a:extLst>
              <a:ext uri="{FF2B5EF4-FFF2-40B4-BE49-F238E27FC236}">
                <a16:creationId xmlns:a16="http://schemas.microsoft.com/office/drawing/2014/main" id="{5FA34D3B-E93C-4436-9289-040BFCC29628}"/>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9" name="Google Shape;456;p35">
            <a:extLst>
              <a:ext uri="{FF2B5EF4-FFF2-40B4-BE49-F238E27FC236}">
                <a16:creationId xmlns:a16="http://schemas.microsoft.com/office/drawing/2014/main" id="{8B09B7DD-985C-4EDA-9F1E-07068120FACF}"/>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6;p35">
            <a:extLst>
              <a:ext uri="{FF2B5EF4-FFF2-40B4-BE49-F238E27FC236}">
                <a16:creationId xmlns:a16="http://schemas.microsoft.com/office/drawing/2014/main" id="{698D410E-0D32-4F4D-8AB8-85C0A722D61E}"/>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467;p35">
            <a:extLst>
              <a:ext uri="{FF2B5EF4-FFF2-40B4-BE49-F238E27FC236}">
                <a16:creationId xmlns:a16="http://schemas.microsoft.com/office/drawing/2014/main" id="{31E2005E-F980-4E13-8129-F2B03109B6BC}"/>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5" name="Image 4">
            <a:extLst>
              <a:ext uri="{FF2B5EF4-FFF2-40B4-BE49-F238E27FC236}">
                <a16:creationId xmlns:a16="http://schemas.microsoft.com/office/drawing/2014/main" id="{17F588AE-E61F-4E65-98AD-047C26E6E7C5}"/>
              </a:ext>
            </a:extLst>
          </p:cNvPr>
          <p:cNvPicPr>
            <a:picLocks noChangeAspect="1"/>
          </p:cNvPicPr>
          <p:nvPr/>
        </p:nvPicPr>
        <p:blipFill>
          <a:blip r:embed="rId7"/>
          <a:stretch>
            <a:fillRect/>
          </a:stretch>
        </p:blipFill>
        <p:spPr>
          <a:xfrm>
            <a:off x="3294258" y="1168451"/>
            <a:ext cx="2555484" cy="3558698"/>
          </a:xfrm>
          <a:prstGeom prst="rect">
            <a:avLst/>
          </a:prstGeom>
        </p:spPr>
      </p:pic>
    </p:spTree>
    <p:extLst>
      <p:ext uri="{BB962C8B-B14F-4D97-AF65-F5344CB8AC3E}">
        <p14:creationId xmlns:p14="http://schemas.microsoft.com/office/powerpoint/2010/main" val="250725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6"/>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Comprendre</a:t>
            </a:r>
            <a:endParaRPr dirty="0"/>
          </a:p>
        </p:txBody>
      </p:sp>
      <p:cxnSp>
        <p:nvCxnSpPr>
          <p:cNvPr id="496" name="Google Shape;496;p36"/>
          <p:cNvCxnSpPr/>
          <p:nvPr>
            <p:custDataLst>
              <p:tags r:id="rId2"/>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grpSp>
        <p:nvGrpSpPr>
          <p:cNvPr id="7" name="Groupe 6">
            <a:extLst>
              <a:ext uri="{FF2B5EF4-FFF2-40B4-BE49-F238E27FC236}">
                <a16:creationId xmlns:a16="http://schemas.microsoft.com/office/drawing/2014/main" id="{B60CCCD2-126B-41B9-AD0A-79ABCEE4A695}"/>
              </a:ext>
            </a:extLst>
          </p:cNvPr>
          <p:cNvGrpSpPr/>
          <p:nvPr>
            <p:custDataLst>
              <p:tags r:id="rId3"/>
            </p:custDataLst>
          </p:nvPr>
        </p:nvGrpSpPr>
        <p:grpSpPr>
          <a:xfrm>
            <a:off x="-118932" y="1247950"/>
            <a:ext cx="4713742" cy="2650217"/>
            <a:chOff x="-141767" y="1428115"/>
            <a:chExt cx="4713742" cy="2650217"/>
          </a:xfrm>
        </p:grpSpPr>
        <p:grpSp>
          <p:nvGrpSpPr>
            <p:cNvPr id="30" name="Google Shape;297;p31">
              <a:extLst>
                <a:ext uri="{FF2B5EF4-FFF2-40B4-BE49-F238E27FC236}">
                  <a16:creationId xmlns:a16="http://schemas.microsoft.com/office/drawing/2014/main" id="{D2DA964B-70D7-4A7F-9423-A4095C371237}"/>
                </a:ext>
              </a:extLst>
            </p:cNvPr>
            <p:cNvGrpSpPr/>
            <p:nvPr/>
          </p:nvGrpSpPr>
          <p:grpSpPr>
            <a:xfrm rot="1800044">
              <a:off x="-141767" y="1428115"/>
              <a:ext cx="1585765" cy="2650217"/>
              <a:chOff x="3004525" y="2825475"/>
              <a:chExt cx="1585800" cy="2650275"/>
            </a:xfrm>
          </p:grpSpPr>
          <p:sp>
            <p:nvSpPr>
              <p:cNvPr id="31" name="Google Shape;298;p31">
                <a:extLst>
                  <a:ext uri="{FF2B5EF4-FFF2-40B4-BE49-F238E27FC236}">
                    <a16:creationId xmlns:a16="http://schemas.microsoft.com/office/drawing/2014/main" id="{759AEB2E-B38C-4CE6-A521-971359767F75}"/>
                  </a:ext>
                </a:extLst>
              </p:cNvPr>
              <p:cNvSpPr/>
              <p:nvPr/>
            </p:nvSpPr>
            <p:spPr>
              <a:xfrm>
                <a:off x="3004525" y="2825475"/>
                <a:ext cx="1585800" cy="2650275"/>
              </a:xfrm>
              <a:custGeom>
                <a:avLst/>
                <a:gdLst/>
                <a:ahLst/>
                <a:cxnLst/>
                <a:rect l="l" t="t" r="r" b="b"/>
                <a:pathLst>
                  <a:path w="63432" h="106011" extrusionOk="0">
                    <a:moveTo>
                      <a:pt x="26662" y="0"/>
                    </a:moveTo>
                    <a:cubicBezTo>
                      <a:pt x="26662" y="0"/>
                      <a:pt x="15229" y="7912"/>
                      <a:pt x="12257" y="24879"/>
                    </a:cubicBezTo>
                    <a:cubicBezTo>
                      <a:pt x="11754" y="27486"/>
                      <a:pt x="11525" y="30139"/>
                      <a:pt x="11525" y="32837"/>
                    </a:cubicBezTo>
                    <a:cubicBezTo>
                      <a:pt x="8644" y="35581"/>
                      <a:pt x="0" y="45597"/>
                      <a:pt x="6586" y="61375"/>
                    </a:cubicBezTo>
                    <a:cubicBezTo>
                      <a:pt x="6586" y="61375"/>
                      <a:pt x="9238" y="53188"/>
                      <a:pt x="16647" y="52640"/>
                    </a:cubicBezTo>
                    <a:cubicBezTo>
                      <a:pt x="21220" y="62061"/>
                      <a:pt x="27211" y="69927"/>
                      <a:pt x="27211" y="76649"/>
                    </a:cubicBezTo>
                    <a:cubicBezTo>
                      <a:pt x="27211" y="86345"/>
                      <a:pt x="13491" y="89821"/>
                      <a:pt x="15961" y="106010"/>
                    </a:cubicBezTo>
                    <a:cubicBezTo>
                      <a:pt x="15961" y="106010"/>
                      <a:pt x="30778" y="105233"/>
                      <a:pt x="30778" y="92290"/>
                    </a:cubicBezTo>
                    <a:cubicBezTo>
                      <a:pt x="30778" y="105233"/>
                      <a:pt x="45596" y="106010"/>
                      <a:pt x="45596" y="106010"/>
                    </a:cubicBezTo>
                    <a:cubicBezTo>
                      <a:pt x="48065" y="89821"/>
                      <a:pt x="34346" y="86345"/>
                      <a:pt x="34346" y="76649"/>
                    </a:cubicBezTo>
                    <a:cubicBezTo>
                      <a:pt x="34346" y="69927"/>
                      <a:pt x="40382" y="62061"/>
                      <a:pt x="44956" y="52594"/>
                    </a:cubicBezTo>
                    <a:cubicBezTo>
                      <a:pt x="52959" y="52594"/>
                      <a:pt x="55840" y="61375"/>
                      <a:pt x="55840" y="61375"/>
                    </a:cubicBezTo>
                    <a:cubicBezTo>
                      <a:pt x="63432" y="43081"/>
                      <a:pt x="50581" y="32517"/>
                      <a:pt x="50032" y="32105"/>
                    </a:cubicBezTo>
                    <a:cubicBezTo>
                      <a:pt x="49986" y="29681"/>
                      <a:pt x="49757" y="27258"/>
                      <a:pt x="49346" y="24879"/>
                    </a:cubicBezTo>
                    <a:cubicBezTo>
                      <a:pt x="46328" y="7912"/>
                      <a:pt x="34940" y="0"/>
                      <a:pt x="34940" y="0"/>
                    </a:cubicBezTo>
                    <a:lnTo>
                      <a:pt x="30778" y="8690"/>
                    </a:lnTo>
                    <a:lnTo>
                      <a:pt x="26662" y="0"/>
                    </a:ln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9;p31">
                <a:extLst>
                  <a:ext uri="{FF2B5EF4-FFF2-40B4-BE49-F238E27FC236}">
                    <a16:creationId xmlns:a16="http://schemas.microsoft.com/office/drawing/2014/main" id="{77A918FA-C4A3-4915-8401-CF4548FA6F90}"/>
                  </a:ext>
                </a:extLst>
              </p:cNvPr>
              <p:cNvSpPr/>
              <p:nvPr/>
            </p:nvSpPr>
            <p:spPr>
              <a:xfrm>
                <a:off x="3396675" y="3694400"/>
                <a:ext cx="188675" cy="94925"/>
              </a:xfrm>
              <a:custGeom>
                <a:avLst/>
                <a:gdLst/>
                <a:ahLst/>
                <a:cxnLst/>
                <a:rect l="l" t="t" r="r" b="b"/>
                <a:pathLst>
                  <a:path w="7547" h="3797" extrusionOk="0">
                    <a:moveTo>
                      <a:pt x="1" y="1"/>
                    </a:moveTo>
                    <a:cubicBezTo>
                      <a:pt x="1" y="2105"/>
                      <a:pt x="1693" y="3797"/>
                      <a:pt x="3751" y="3797"/>
                    </a:cubicBezTo>
                    <a:cubicBezTo>
                      <a:pt x="5854" y="3797"/>
                      <a:pt x="7547" y="2105"/>
                      <a:pt x="7547"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0;p31">
                <a:extLst>
                  <a:ext uri="{FF2B5EF4-FFF2-40B4-BE49-F238E27FC236}">
                    <a16:creationId xmlns:a16="http://schemas.microsoft.com/office/drawing/2014/main" id="{AF2ED974-1238-40F6-B226-9849FC1799FD}"/>
                  </a:ext>
                </a:extLst>
              </p:cNvPr>
              <p:cNvSpPr/>
              <p:nvPr/>
            </p:nvSpPr>
            <p:spPr>
              <a:xfrm>
                <a:off x="3585325" y="3694400"/>
                <a:ext cx="188675" cy="94925"/>
              </a:xfrm>
              <a:custGeom>
                <a:avLst/>
                <a:gdLst/>
                <a:ahLst/>
                <a:cxnLst/>
                <a:rect l="l" t="t" r="r" b="b"/>
                <a:pathLst>
                  <a:path w="7547" h="3797" extrusionOk="0">
                    <a:moveTo>
                      <a:pt x="1" y="1"/>
                    </a:moveTo>
                    <a:cubicBezTo>
                      <a:pt x="1" y="2105"/>
                      <a:pt x="1693"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1;p31">
                <a:extLst>
                  <a:ext uri="{FF2B5EF4-FFF2-40B4-BE49-F238E27FC236}">
                    <a16:creationId xmlns:a16="http://schemas.microsoft.com/office/drawing/2014/main" id="{4D450F7B-3EE8-4DBB-941F-8866E02E1346}"/>
                  </a:ext>
                </a:extLst>
              </p:cNvPr>
              <p:cNvSpPr/>
              <p:nvPr/>
            </p:nvSpPr>
            <p:spPr>
              <a:xfrm>
                <a:off x="3773975" y="3694400"/>
                <a:ext cx="188675" cy="94925"/>
              </a:xfrm>
              <a:custGeom>
                <a:avLst/>
                <a:gdLst/>
                <a:ahLst/>
                <a:cxnLst/>
                <a:rect l="l" t="t" r="r" b="b"/>
                <a:pathLst>
                  <a:path w="7547" h="3797" extrusionOk="0">
                    <a:moveTo>
                      <a:pt x="0" y="1"/>
                    </a:moveTo>
                    <a:cubicBezTo>
                      <a:pt x="0" y="2105"/>
                      <a:pt x="1693"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2;p31">
                <a:extLst>
                  <a:ext uri="{FF2B5EF4-FFF2-40B4-BE49-F238E27FC236}">
                    <a16:creationId xmlns:a16="http://schemas.microsoft.com/office/drawing/2014/main" id="{FD0CD973-04D6-4A16-B60D-DF878F803062}"/>
                  </a:ext>
                </a:extLst>
              </p:cNvPr>
              <p:cNvSpPr/>
              <p:nvPr/>
            </p:nvSpPr>
            <p:spPr>
              <a:xfrm>
                <a:off x="3962625" y="3694400"/>
                <a:ext cx="189800" cy="91500"/>
              </a:xfrm>
              <a:custGeom>
                <a:avLst/>
                <a:gdLst/>
                <a:ahLst/>
                <a:cxnLst/>
                <a:rect l="l" t="t" r="r" b="b"/>
                <a:pathLst>
                  <a:path w="7592" h="3660" extrusionOk="0">
                    <a:moveTo>
                      <a:pt x="0" y="1"/>
                    </a:moveTo>
                    <a:cubicBezTo>
                      <a:pt x="92" y="2059"/>
                      <a:pt x="1784" y="3659"/>
                      <a:pt x="3796" y="3659"/>
                    </a:cubicBezTo>
                    <a:cubicBezTo>
                      <a:pt x="5854" y="3659"/>
                      <a:pt x="7500" y="2059"/>
                      <a:pt x="7592"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3;p31">
                <a:extLst>
                  <a:ext uri="{FF2B5EF4-FFF2-40B4-BE49-F238E27FC236}">
                    <a16:creationId xmlns:a16="http://schemas.microsoft.com/office/drawing/2014/main" id="{307B803A-77FE-49B4-8BA1-991CD791595B}"/>
                  </a:ext>
                </a:extLst>
              </p:cNvPr>
              <p:cNvSpPr/>
              <p:nvPr/>
            </p:nvSpPr>
            <p:spPr>
              <a:xfrm>
                <a:off x="3396675" y="3846475"/>
                <a:ext cx="188675" cy="94925"/>
              </a:xfrm>
              <a:custGeom>
                <a:avLst/>
                <a:gdLst/>
                <a:ahLst/>
                <a:cxnLst/>
                <a:rect l="l" t="t" r="r" b="b"/>
                <a:pathLst>
                  <a:path w="7547" h="3797" extrusionOk="0">
                    <a:moveTo>
                      <a:pt x="1" y="0"/>
                    </a:moveTo>
                    <a:cubicBezTo>
                      <a:pt x="1" y="2104"/>
                      <a:pt x="1693" y="3796"/>
                      <a:pt x="3751" y="3796"/>
                    </a:cubicBezTo>
                    <a:cubicBezTo>
                      <a:pt x="5854" y="3796"/>
                      <a:pt x="7547" y="2104"/>
                      <a:pt x="7547"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4;p31">
                <a:extLst>
                  <a:ext uri="{FF2B5EF4-FFF2-40B4-BE49-F238E27FC236}">
                    <a16:creationId xmlns:a16="http://schemas.microsoft.com/office/drawing/2014/main" id="{ABE88B49-720B-402D-835A-BA9FE92D1E4F}"/>
                  </a:ext>
                </a:extLst>
              </p:cNvPr>
              <p:cNvSpPr/>
              <p:nvPr/>
            </p:nvSpPr>
            <p:spPr>
              <a:xfrm>
                <a:off x="3585325" y="3846475"/>
                <a:ext cx="188675" cy="94925"/>
              </a:xfrm>
              <a:custGeom>
                <a:avLst/>
                <a:gdLst/>
                <a:ahLst/>
                <a:cxnLst/>
                <a:rect l="l" t="t" r="r" b="b"/>
                <a:pathLst>
                  <a:path w="7547" h="3797" extrusionOk="0">
                    <a:moveTo>
                      <a:pt x="1" y="0"/>
                    </a:moveTo>
                    <a:cubicBezTo>
                      <a:pt x="1" y="2104"/>
                      <a:pt x="1693" y="3796"/>
                      <a:pt x="3796" y="3796"/>
                    </a:cubicBezTo>
                    <a:cubicBezTo>
                      <a:pt x="5854" y="3796"/>
                      <a:pt x="7546" y="2104"/>
                      <a:pt x="7546"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5;p31">
                <a:extLst>
                  <a:ext uri="{FF2B5EF4-FFF2-40B4-BE49-F238E27FC236}">
                    <a16:creationId xmlns:a16="http://schemas.microsoft.com/office/drawing/2014/main" id="{1CE782A8-FFBA-4363-AAA3-33B62F71B27C}"/>
                  </a:ext>
                </a:extLst>
              </p:cNvPr>
              <p:cNvSpPr/>
              <p:nvPr/>
            </p:nvSpPr>
            <p:spPr>
              <a:xfrm>
                <a:off x="3773975" y="3846475"/>
                <a:ext cx="188675" cy="94925"/>
              </a:xfrm>
              <a:custGeom>
                <a:avLst/>
                <a:gdLst/>
                <a:ahLst/>
                <a:cxnLst/>
                <a:rect l="l" t="t" r="r" b="b"/>
                <a:pathLst>
                  <a:path w="7547" h="3797" extrusionOk="0">
                    <a:moveTo>
                      <a:pt x="0" y="0"/>
                    </a:moveTo>
                    <a:cubicBezTo>
                      <a:pt x="0" y="2104"/>
                      <a:pt x="1693" y="3796"/>
                      <a:pt x="3796" y="3796"/>
                    </a:cubicBezTo>
                    <a:cubicBezTo>
                      <a:pt x="5854" y="3796"/>
                      <a:pt x="7546" y="2104"/>
                      <a:pt x="7546"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6;p31">
                <a:extLst>
                  <a:ext uri="{FF2B5EF4-FFF2-40B4-BE49-F238E27FC236}">
                    <a16:creationId xmlns:a16="http://schemas.microsoft.com/office/drawing/2014/main" id="{93D58269-3BEC-4145-B383-E65616FB2B6B}"/>
                  </a:ext>
                </a:extLst>
              </p:cNvPr>
              <p:cNvSpPr/>
              <p:nvPr/>
            </p:nvSpPr>
            <p:spPr>
              <a:xfrm>
                <a:off x="3962625" y="3846475"/>
                <a:ext cx="189800" cy="91475"/>
              </a:xfrm>
              <a:custGeom>
                <a:avLst/>
                <a:gdLst/>
                <a:ahLst/>
                <a:cxnLst/>
                <a:rect l="l" t="t" r="r" b="b"/>
                <a:pathLst>
                  <a:path w="7592" h="3659" extrusionOk="0">
                    <a:moveTo>
                      <a:pt x="0" y="0"/>
                    </a:moveTo>
                    <a:cubicBezTo>
                      <a:pt x="92" y="2058"/>
                      <a:pt x="1784" y="3659"/>
                      <a:pt x="3796" y="3659"/>
                    </a:cubicBezTo>
                    <a:cubicBezTo>
                      <a:pt x="5854" y="3659"/>
                      <a:pt x="7500" y="2058"/>
                      <a:pt x="7592"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7;p31">
                <a:extLst>
                  <a:ext uri="{FF2B5EF4-FFF2-40B4-BE49-F238E27FC236}">
                    <a16:creationId xmlns:a16="http://schemas.microsoft.com/office/drawing/2014/main" id="{71501F3D-593A-49FA-9B7E-595587616186}"/>
                  </a:ext>
                </a:extLst>
              </p:cNvPr>
              <p:cNvSpPr/>
              <p:nvPr/>
            </p:nvSpPr>
            <p:spPr>
              <a:xfrm>
                <a:off x="3490425" y="3998525"/>
                <a:ext cx="189825" cy="94925"/>
              </a:xfrm>
              <a:custGeom>
                <a:avLst/>
                <a:gdLst/>
                <a:ahLst/>
                <a:cxnLst/>
                <a:rect l="l" t="t" r="r" b="b"/>
                <a:pathLst>
                  <a:path w="7593" h="3797" extrusionOk="0">
                    <a:moveTo>
                      <a:pt x="1" y="1"/>
                    </a:moveTo>
                    <a:cubicBezTo>
                      <a:pt x="1" y="2105"/>
                      <a:pt x="1693" y="3797"/>
                      <a:pt x="3797" y="3797"/>
                    </a:cubicBezTo>
                    <a:cubicBezTo>
                      <a:pt x="5900" y="3797"/>
                      <a:pt x="7592" y="2105"/>
                      <a:pt x="7592"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8;p31">
                <a:extLst>
                  <a:ext uri="{FF2B5EF4-FFF2-40B4-BE49-F238E27FC236}">
                    <a16:creationId xmlns:a16="http://schemas.microsoft.com/office/drawing/2014/main" id="{EB4CABF9-1801-4241-B142-120A3FAA4BB2}"/>
                  </a:ext>
                </a:extLst>
              </p:cNvPr>
              <p:cNvSpPr/>
              <p:nvPr/>
            </p:nvSpPr>
            <p:spPr>
              <a:xfrm>
                <a:off x="3680225" y="3998525"/>
                <a:ext cx="188675" cy="94925"/>
              </a:xfrm>
              <a:custGeom>
                <a:avLst/>
                <a:gdLst/>
                <a:ahLst/>
                <a:cxnLst/>
                <a:rect l="l" t="t" r="r" b="b"/>
                <a:pathLst>
                  <a:path w="7547" h="3797" extrusionOk="0">
                    <a:moveTo>
                      <a:pt x="0" y="1"/>
                    </a:moveTo>
                    <a:cubicBezTo>
                      <a:pt x="0" y="2105"/>
                      <a:pt x="1692"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9;p31">
                <a:extLst>
                  <a:ext uri="{FF2B5EF4-FFF2-40B4-BE49-F238E27FC236}">
                    <a16:creationId xmlns:a16="http://schemas.microsoft.com/office/drawing/2014/main" id="{253AD06B-6146-44C1-A45E-AA7E48CA4123}"/>
                  </a:ext>
                </a:extLst>
              </p:cNvPr>
              <p:cNvSpPr/>
              <p:nvPr/>
            </p:nvSpPr>
            <p:spPr>
              <a:xfrm>
                <a:off x="3868875" y="3998525"/>
                <a:ext cx="188675" cy="91500"/>
              </a:xfrm>
              <a:custGeom>
                <a:avLst/>
                <a:gdLst/>
                <a:ahLst/>
                <a:cxnLst/>
                <a:rect l="l" t="t" r="r" b="b"/>
                <a:pathLst>
                  <a:path w="7547" h="3660" extrusionOk="0">
                    <a:moveTo>
                      <a:pt x="0" y="1"/>
                    </a:moveTo>
                    <a:cubicBezTo>
                      <a:pt x="46" y="2013"/>
                      <a:pt x="1738" y="3660"/>
                      <a:pt x="3750" y="3660"/>
                    </a:cubicBezTo>
                    <a:cubicBezTo>
                      <a:pt x="5808" y="3660"/>
                      <a:pt x="7455" y="2013"/>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0;p31">
                <a:extLst>
                  <a:ext uri="{FF2B5EF4-FFF2-40B4-BE49-F238E27FC236}">
                    <a16:creationId xmlns:a16="http://schemas.microsoft.com/office/drawing/2014/main" id="{AA2E57B2-DF6D-4F08-8D4F-B0DE8EEAFE39}"/>
                  </a:ext>
                </a:extLst>
              </p:cNvPr>
              <p:cNvSpPr/>
              <p:nvPr/>
            </p:nvSpPr>
            <p:spPr>
              <a:xfrm>
                <a:off x="3490425" y="4150600"/>
                <a:ext cx="189825" cy="93775"/>
              </a:xfrm>
              <a:custGeom>
                <a:avLst/>
                <a:gdLst/>
                <a:ahLst/>
                <a:cxnLst/>
                <a:rect l="l" t="t" r="r" b="b"/>
                <a:pathLst>
                  <a:path w="7593" h="3751" extrusionOk="0">
                    <a:moveTo>
                      <a:pt x="1" y="0"/>
                    </a:moveTo>
                    <a:cubicBezTo>
                      <a:pt x="1" y="2104"/>
                      <a:pt x="1693" y="3751"/>
                      <a:pt x="3797" y="3751"/>
                    </a:cubicBezTo>
                    <a:cubicBezTo>
                      <a:pt x="5900" y="3751"/>
                      <a:pt x="7592" y="2104"/>
                      <a:pt x="7592"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1;p31">
                <a:extLst>
                  <a:ext uri="{FF2B5EF4-FFF2-40B4-BE49-F238E27FC236}">
                    <a16:creationId xmlns:a16="http://schemas.microsoft.com/office/drawing/2014/main" id="{2C42DDBA-C330-46EB-9BEB-3290F84E0DC1}"/>
                  </a:ext>
                </a:extLst>
              </p:cNvPr>
              <p:cNvSpPr/>
              <p:nvPr/>
            </p:nvSpPr>
            <p:spPr>
              <a:xfrm>
                <a:off x="3680225" y="4150600"/>
                <a:ext cx="188675" cy="93775"/>
              </a:xfrm>
              <a:custGeom>
                <a:avLst/>
                <a:gdLst/>
                <a:ahLst/>
                <a:cxnLst/>
                <a:rect l="l" t="t" r="r" b="b"/>
                <a:pathLst>
                  <a:path w="7547" h="3751" extrusionOk="0">
                    <a:moveTo>
                      <a:pt x="0" y="0"/>
                    </a:moveTo>
                    <a:cubicBezTo>
                      <a:pt x="0" y="2104"/>
                      <a:pt x="1692" y="3751"/>
                      <a:pt x="3796" y="3751"/>
                    </a:cubicBezTo>
                    <a:cubicBezTo>
                      <a:pt x="5854" y="3751"/>
                      <a:pt x="7546" y="2104"/>
                      <a:pt x="7546"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2;p31">
                <a:extLst>
                  <a:ext uri="{FF2B5EF4-FFF2-40B4-BE49-F238E27FC236}">
                    <a16:creationId xmlns:a16="http://schemas.microsoft.com/office/drawing/2014/main" id="{CC642344-CFCF-458F-8628-5CAF6249C09E}"/>
                  </a:ext>
                </a:extLst>
              </p:cNvPr>
              <p:cNvSpPr/>
              <p:nvPr/>
            </p:nvSpPr>
            <p:spPr>
              <a:xfrm>
                <a:off x="3868875" y="4150600"/>
                <a:ext cx="188675" cy="90350"/>
              </a:xfrm>
              <a:custGeom>
                <a:avLst/>
                <a:gdLst/>
                <a:ahLst/>
                <a:cxnLst/>
                <a:rect l="l" t="t" r="r" b="b"/>
                <a:pathLst>
                  <a:path w="7547" h="3614" extrusionOk="0">
                    <a:moveTo>
                      <a:pt x="0" y="0"/>
                    </a:moveTo>
                    <a:cubicBezTo>
                      <a:pt x="46" y="2013"/>
                      <a:pt x="1738" y="3613"/>
                      <a:pt x="3750" y="3613"/>
                    </a:cubicBezTo>
                    <a:cubicBezTo>
                      <a:pt x="5808" y="3613"/>
                      <a:pt x="7455" y="2013"/>
                      <a:pt x="7546"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31">
                <a:extLst>
                  <a:ext uri="{FF2B5EF4-FFF2-40B4-BE49-F238E27FC236}">
                    <a16:creationId xmlns:a16="http://schemas.microsoft.com/office/drawing/2014/main" id="{69AD5D17-DBE1-4FB7-9008-7CD89DE1E509}"/>
                  </a:ext>
                </a:extLst>
              </p:cNvPr>
              <p:cNvSpPr/>
              <p:nvPr/>
            </p:nvSpPr>
            <p:spPr>
              <a:xfrm>
                <a:off x="3585325" y="4311800"/>
                <a:ext cx="188675" cy="94925"/>
              </a:xfrm>
              <a:custGeom>
                <a:avLst/>
                <a:gdLst/>
                <a:ahLst/>
                <a:cxnLst/>
                <a:rect l="l" t="t" r="r" b="b"/>
                <a:pathLst>
                  <a:path w="7547" h="3797" extrusionOk="0">
                    <a:moveTo>
                      <a:pt x="1" y="1"/>
                    </a:moveTo>
                    <a:cubicBezTo>
                      <a:pt x="1" y="2105"/>
                      <a:pt x="1693"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4;p31">
                <a:extLst>
                  <a:ext uri="{FF2B5EF4-FFF2-40B4-BE49-F238E27FC236}">
                    <a16:creationId xmlns:a16="http://schemas.microsoft.com/office/drawing/2014/main" id="{51B5EC75-3FBD-4BE4-9BA0-875316A2B460}"/>
                  </a:ext>
                </a:extLst>
              </p:cNvPr>
              <p:cNvSpPr/>
              <p:nvPr/>
            </p:nvSpPr>
            <p:spPr>
              <a:xfrm>
                <a:off x="3773975" y="4311800"/>
                <a:ext cx="188675" cy="94925"/>
              </a:xfrm>
              <a:custGeom>
                <a:avLst/>
                <a:gdLst/>
                <a:ahLst/>
                <a:cxnLst/>
                <a:rect l="l" t="t" r="r" b="b"/>
                <a:pathLst>
                  <a:path w="7547" h="3797" extrusionOk="0">
                    <a:moveTo>
                      <a:pt x="0" y="1"/>
                    </a:moveTo>
                    <a:cubicBezTo>
                      <a:pt x="0" y="2105"/>
                      <a:pt x="1693"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5;p31">
                <a:extLst>
                  <a:ext uri="{FF2B5EF4-FFF2-40B4-BE49-F238E27FC236}">
                    <a16:creationId xmlns:a16="http://schemas.microsoft.com/office/drawing/2014/main" id="{099912F6-FD41-400E-AE99-16CFFEEFE296}"/>
                  </a:ext>
                </a:extLst>
              </p:cNvPr>
              <p:cNvSpPr/>
              <p:nvPr/>
            </p:nvSpPr>
            <p:spPr>
              <a:xfrm>
                <a:off x="3680225" y="4478725"/>
                <a:ext cx="188675" cy="94925"/>
              </a:xfrm>
              <a:custGeom>
                <a:avLst/>
                <a:gdLst/>
                <a:ahLst/>
                <a:cxnLst/>
                <a:rect l="l" t="t" r="r" b="b"/>
                <a:pathLst>
                  <a:path w="7547" h="3797" extrusionOk="0">
                    <a:moveTo>
                      <a:pt x="0" y="1"/>
                    </a:moveTo>
                    <a:cubicBezTo>
                      <a:pt x="0" y="2105"/>
                      <a:pt x="1692" y="3797"/>
                      <a:pt x="3796" y="3797"/>
                    </a:cubicBezTo>
                    <a:cubicBezTo>
                      <a:pt x="5854" y="3797"/>
                      <a:pt x="7546" y="2105"/>
                      <a:pt x="75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16;p31">
              <a:extLst>
                <a:ext uri="{FF2B5EF4-FFF2-40B4-BE49-F238E27FC236}">
                  <a16:creationId xmlns:a16="http://schemas.microsoft.com/office/drawing/2014/main" id="{F8056A51-0916-4460-AC0D-C67D55EB6AE5}"/>
                </a:ext>
              </a:extLst>
            </p:cNvPr>
            <p:cNvGrpSpPr/>
            <p:nvPr/>
          </p:nvGrpSpPr>
          <p:grpSpPr>
            <a:xfrm>
              <a:off x="3555465" y="2787737"/>
              <a:ext cx="1016510" cy="978743"/>
              <a:chOff x="990825" y="238125"/>
              <a:chExt cx="5316475" cy="5118950"/>
            </a:xfrm>
          </p:grpSpPr>
          <p:sp>
            <p:nvSpPr>
              <p:cNvPr id="50" name="Google Shape;317;p31">
                <a:extLst>
                  <a:ext uri="{FF2B5EF4-FFF2-40B4-BE49-F238E27FC236}">
                    <a16:creationId xmlns:a16="http://schemas.microsoft.com/office/drawing/2014/main" id="{9F9060C3-D3F2-4E50-B2BC-3B42176E316B}"/>
                  </a:ext>
                </a:extLst>
              </p:cNvPr>
              <p:cNvSpPr/>
              <p:nvPr/>
            </p:nvSpPr>
            <p:spPr>
              <a:xfrm>
                <a:off x="990825" y="238125"/>
                <a:ext cx="5316475" cy="5118950"/>
              </a:xfrm>
              <a:custGeom>
                <a:avLst/>
                <a:gdLst/>
                <a:ahLst/>
                <a:cxnLst/>
                <a:rect l="l" t="t" r="r" b="b"/>
                <a:pathLst>
                  <a:path w="212659" h="204758" extrusionOk="0">
                    <a:moveTo>
                      <a:pt x="110341" y="6001"/>
                    </a:moveTo>
                    <a:cubicBezTo>
                      <a:pt x="122754" y="6001"/>
                      <a:pt x="135268" y="8395"/>
                      <a:pt x="147174" y="13319"/>
                    </a:cubicBezTo>
                    <a:cubicBezTo>
                      <a:pt x="183135" y="28192"/>
                      <a:pt x="206665" y="63265"/>
                      <a:pt x="206665" y="102333"/>
                    </a:cubicBezTo>
                    <a:cubicBezTo>
                      <a:pt x="206665" y="155609"/>
                      <a:pt x="163601" y="198673"/>
                      <a:pt x="110325" y="198673"/>
                    </a:cubicBezTo>
                    <a:cubicBezTo>
                      <a:pt x="71257" y="198673"/>
                      <a:pt x="36184" y="175143"/>
                      <a:pt x="21311" y="139182"/>
                    </a:cubicBezTo>
                    <a:cubicBezTo>
                      <a:pt x="6438" y="103221"/>
                      <a:pt x="14651" y="61711"/>
                      <a:pt x="42177" y="34185"/>
                    </a:cubicBezTo>
                    <a:cubicBezTo>
                      <a:pt x="60590" y="15772"/>
                      <a:pt x="85260" y="6001"/>
                      <a:pt x="110341" y="6001"/>
                    </a:cubicBezTo>
                    <a:close/>
                    <a:moveTo>
                      <a:pt x="110325" y="0"/>
                    </a:moveTo>
                    <a:cubicBezTo>
                      <a:pt x="68815" y="0"/>
                      <a:pt x="31522" y="24862"/>
                      <a:pt x="15761" y="63265"/>
                    </a:cubicBezTo>
                    <a:cubicBezTo>
                      <a:pt x="1" y="101445"/>
                      <a:pt x="8658" y="145398"/>
                      <a:pt x="37959" y="174699"/>
                    </a:cubicBezTo>
                    <a:cubicBezTo>
                      <a:pt x="57556" y="194295"/>
                      <a:pt x="83704" y="204757"/>
                      <a:pt x="110364" y="204757"/>
                    </a:cubicBezTo>
                    <a:cubicBezTo>
                      <a:pt x="123567" y="204757"/>
                      <a:pt x="136896" y="202191"/>
                      <a:pt x="149616" y="196897"/>
                    </a:cubicBezTo>
                    <a:cubicBezTo>
                      <a:pt x="187797" y="181136"/>
                      <a:pt x="212658" y="143844"/>
                      <a:pt x="212658" y="102333"/>
                    </a:cubicBezTo>
                    <a:cubicBezTo>
                      <a:pt x="212658" y="45728"/>
                      <a:pt x="166930" y="0"/>
                      <a:pt x="11032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8;p31">
                <a:extLst>
                  <a:ext uri="{FF2B5EF4-FFF2-40B4-BE49-F238E27FC236}">
                    <a16:creationId xmlns:a16="http://schemas.microsoft.com/office/drawing/2014/main" id="{F931858E-39FA-43C6-BF85-2838FB9A5918}"/>
                  </a:ext>
                </a:extLst>
              </p:cNvPr>
              <p:cNvSpPr/>
              <p:nvPr/>
            </p:nvSpPr>
            <p:spPr>
              <a:xfrm>
                <a:off x="1151775" y="387950"/>
                <a:ext cx="5005675" cy="4816825"/>
              </a:xfrm>
              <a:custGeom>
                <a:avLst/>
                <a:gdLst/>
                <a:ahLst/>
                <a:cxnLst/>
                <a:rect l="l" t="t" r="r" b="b"/>
                <a:pathLst>
                  <a:path w="200227" h="192673" extrusionOk="0">
                    <a:moveTo>
                      <a:pt x="105219" y="5328"/>
                    </a:moveTo>
                    <a:cubicBezTo>
                      <a:pt x="117206" y="5328"/>
                      <a:pt x="135852" y="10212"/>
                      <a:pt x="134077" y="14651"/>
                    </a:cubicBezTo>
                    <a:cubicBezTo>
                      <a:pt x="132301" y="18869"/>
                      <a:pt x="110103" y="89237"/>
                      <a:pt x="105219" y="89237"/>
                    </a:cubicBezTo>
                    <a:cubicBezTo>
                      <a:pt x="100336" y="89237"/>
                      <a:pt x="77915" y="19091"/>
                      <a:pt x="76584" y="14651"/>
                    </a:cubicBezTo>
                    <a:cubicBezTo>
                      <a:pt x="75030" y="10434"/>
                      <a:pt x="93232" y="5328"/>
                      <a:pt x="105219" y="5328"/>
                    </a:cubicBezTo>
                    <a:close/>
                    <a:moveTo>
                      <a:pt x="65250" y="16300"/>
                    </a:moveTo>
                    <a:cubicBezTo>
                      <a:pt x="66260" y="16300"/>
                      <a:pt x="66965" y="16614"/>
                      <a:pt x="67260" y="17315"/>
                    </a:cubicBezTo>
                    <a:cubicBezTo>
                      <a:pt x="69258" y="21533"/>
                      <a:pt x="103221" y="86795"/>
                      <a:pt x="99670" y="90347"/>
                    </a:cubicBezTo>
                    <a:cubicBezTo>
                      <a:pt x="99504" y="90523"/>
                      <a:pt x="99186" y="90607"/>
                      <a:pt x="98730" y="90607"/>
                    </a:cubicBezTo>
                    <a:cubicBezTo>
                      <a:pt x="89991" y="90607"/>
                      <a:pt x="30646" y="59847"/>
                      <a:pt x="26638" y="58159"/>
                    </a:cubicBezTo>
                    <a:cubicBezTo>
                      <a:pt x="22420" y="56162"/>
                      <a:pt x="32187" y="39513"/>
                      <a:pt x="40401" y="31078"/>
                    </a:cubicBezTo>
                    <a:cubicBezTo>
                      <a:pt x="47435" y="24229"/>
                      <a:pt x="60180" y="16300"/>
                      <a:pt x="65250" y="16300"/>
                    </a:cubicBezTo>
                    <a:close/>
                    <a:moveTo>
                      <a:pt x="144300" y="18075"/>
                    </a:moveTo>
                    <a:cubicBezTo>
                      <a:pt x="149371" y="18075"/>
                      <a:pt x="162116" y="26005"/>
                      <a:pt x="169150" y="32854"/>
                    </a:cubicBezTo>
                    <a:cubicBezTo>
                      <a:pt x="177363" y="41289"/>
                      <a:pt x="187130" y="57938"/>
                      <a:pt x="182912" y="59713"/>
                    </a:cubicBezTo>
                    <a:cubicBezTo>
                      <a:pt x="178904" y="61612"/>
                      <a:pt x="119758" y="92383"/>
                      <a:pt x="110850" y="92383"/>
                    </a:cubicBezTo>
                    <a:cubicBezTo>
                      <a:pt x="110385" y="92383"/>
                      <a:pt x="110057" y="92299"/>
                      <a:pt x="109881" y="92123"/>
                    </a:cubicBezTo>
                    <a:cubicBezTo>
                      <a:pt x="106329" y="88793"/>
                      <a:pt x="140292" y="23308"/>
                      <a:pt x="142290" y="19091"/>
                    </a:cubicBezTo>
                    <a:cubicBezTo>
                      <a:pt x="142585" y="18390"/>
                      <a:pt x="143290" y="18075"/>
                      <a:pt x="144300" y="18075"/>
                    </a:cubicBezTo>
                    <a:close/>
                    <a:moveTo>
                      <a:pt x="21599" y="66033"/>
                    </a:moveTo>
                    <a:cubicBezTo>
                      <a:pt x="21799" y="66033"/>
                      <a:pt x="21999" y="66071"/>
                      <a:pt x="22198" y="66151"/>
                    </a:cubicBezTo>
                    <a:cubicBezTo>
                      <a:pt x="26416" y="67927"/>
                      <a:pt x="96562" y="90125"/>
                      <a:pt x="96562" y="95008"/>
                    </a:cubicBezTo>
                    <a:cubicBezTo>
                      <a:pt x="96562" y="99892"/>
                      <a:pt x="26638" y="122312"/>
                      <a:pt x="22198" y="123866"/>
                    </a:cubicBezTo>
                    <a:cubicBezTo>
                      <a:pt x="22030" y="123928"/>
                      <a:pt x="21860" y="123958"/>
                      <a:pt x="21689" y="123958"/>
                    </a:cubicBezTo>
                    <a:cubicBezTo>
                      <a:pt x="17581" y="123958"/>
                      <a:pt x="12875" y="106516"/>
                      <a:pt x="12875" y="95008"/>
                    </a:cubicBezTo>
                    <a:cubicBezTo>
                      <a:pt x="12875" y="83558"/>
                      <a:pt x="17331" y="66033"/>
                      <a:pt x="21599" y="66033"/>
                    </a:cubicBezTo>
                    <a:close/>
                    <a:moveTo>
                      <a:pt x="186116" y="68943"/>
                    </a:moveTo>
                    <a:cubicBezTo>
                      <a:pt x="190402" y="68943"/>
                      <a:pt x="194899" y="86169"/>
                      <a:pt x="194899" y="97672"/>
                    </a:cubicBezTo>
                    <a:cubicBezTo>
                      <a:pt x="194899" y="109180"/>
                      <a:pt x="190398" y="126622"/>
                      <a:pt x="186110" y="126622"/>
                    </a:cubicBezTo>
                    <a:cubicBezTo>
                      <a:pt x="185932" y="126622"/>
                      <a:pt x="185754" y="126592"/>
                      <a:pt x="185576" y="126530"/>
                    </a:cubicBezTo>
                    <a:lnTo>
                      <a:pt x="185354" y="126308"/>
                    </a:lnTo>
                    <a:cubicBezTo>
                      <a:pt x="180915" y="124754"/>
                      <a:pt x="110991" y="102334"/>
                      <a:pt x="110991" y="97450"/>
                    </a:cubicBezTo>
                    <a:cubicBezTo>
                      <a:pt x="110991" y="92567"/>
                      <a:pt x="181137" y="70368"/>
                      <a:pt x="185576" y="69037"/>
                    </a:cubicBezTo>
                    <a:cubicBezTo>
                      <a:pt x="185756" y="68974"/>
                      <a:pt x="185936" y="68943"/>
                      <a:pt x="186116" y="68943"/>
                    </a:cubicBezTo>
                    <a:close/>
                    <a:moveTo>
                      <a:pt x="96914" y="100296"/>
                    </a:moveTo>
                    <a:cubicBezTo>
                      <a:pt x="97385" y="100296"/>
                      <a:pt x="97716" y="100381"/>
                      <a:pt x="97894" y="100558"/>
                    </a:cubicBezTo>
                    <a:cubicBezTo>
                      <a:pt x="101445" y="104110"/>
                      <a:pt x="67482" y="169372"/>
                      <a:pt x="65706" y="173590"/>
                    </a:cubicBezTo>
                    <a:cubicBezTo>
                      <a:pt x="65370" y="174301"/>
                      <a:pt x="64617" y="174620"/>
                      <a:pt x="63557" y="174620"/>
                    </a:cubicBezTo>
                    <a:cubicBezTo>
                      <a:pt x="58329" y="174620"/>
                      <a:pt x="45638" y="166840"/>
                      <a:pt x="38625" y="159827"/>
                    </a:cubicBezTo>
                    <a:lnTo>
                      <a:pt x="38625" y="159605"/>
                    </a:lnTo>
                    <a:cubicBezTo>
                      <a:pt x="30190" y="151391"/>
                      <a:pt x="20422" y="134743"/>
                      <a:pt x="24640" y="132745"/>
                    </a:cubicBezTo>
                    <a:cubicBezTo>
                      <a:pt x="28647" y="130847"/>
                      <a:pt x="87956" y="100296"/>
                      <a:pt x="96914" y="100296"/>
                    </a:cubicBezTo>
                    <a:close/>
                    <a:moveTo>
                      <a:pt x="109074" y="102074"/>
                    </a:moveTo>
                    <a:cubicBezTo>
                      <a:pt x="117983" y="102074"/>
                      <a:pt x="177128" y="132844"/>
                      <a:pt x="181137" y="134743"/>
                    </a:cubicBezTo>
                    <a:cubicBezTo>
                      <a:pt x="185354" y="136519"/>
                      <a:pt x="175809" y="153167"/>
                      <a:pt x="167374" y="161603"/>
                    </a:cubicBezTo>
                    <a:lnTo>
                      <a:pt x="167152" y="161381"/>
                    </a:lnTo>
                    <a:cubicBezTo>
                      <a:pt x="160116" y="168417"/>
                      <a:pt x="147365" y="176380"/>
                      <a:pt x="142169" y="176380"/>
                    </a:cubicBezTo>
                    <a:cubicBezTo>
                      <a:pt x="141136" y="176380"/>
                      <a:pt x="140401" y="176065"/>
                      <a:pt x="140070" y="175365"/>
                    </a:cubicBezTo>
                    <a:cubicBezTo>
                      <a:pt x="138294" y="171148"/>
                      <a:pt x="104553" y="105885"/>
                      <a:pt x="108105" y="102334"/>
                    </a:cubicBezTo>
                    <a:cubicBezTo>
                      <a:pt x="108281" y="102157"/>
                      <a:pt x="108609" y="102074"/>
                      <a:pt x="109074" y="102074"/>
                    </a:cubicBezTo>
                    <a:close/>
                    <a:moveTo>
                      <a:pt x="102333" y="103444"/>
                    </a:moveTo>
                    <a:cubicBezTo>
                      <a:pt x="107217" y="103444"/>
                      <a:pt x="129637" y="173590"/>
                      <a:pt x="131191" y="178029"/>
                    </a:cubicBezTo>
                    <a:cubicBezTo>
                      <a:pt x="132745" y="182247"/>
                      <a:pt x="114542" y="187352"/>
                      <a:pt x="102555" y="187352"/>
                    </a:cubicBezTo>
                    <a:lnTo>
                      <a:pt x="102333" y="187130"/>
                    </a:lnTo>
                    <a:cubicBezTo>
                      <a:pt x="90346" y="187130"/>
                      <a:pt x="71922" y="182247"/>
                      <a:pt x="73476" y="178029"/>
                    </a:cubicBezTo>
                    <a:cubicBezTo>
                      <a:pt x="75252" y="173590"/>
                      <a:pt x="97450" y="103444"/>
                      <a:pt x="102333" y="103444"/>
                    </a:cubicBezTo>
                    <a:close/>
                    <a:moveTo>
                      <a:pt x="103887" y="0"/>
                    </a:moveTo>
                    <a:cubicBezTo>
                      <a:pt x="64819" y="0"/>
                      <a:pt x="29746" y="23530"/>
                      <a:pt x="14873" y="59491"/>
                    </a:cubicBezTo>
                    <a:cubicBezTo>
                      <a:pt x="0" y="95452"/>
                      <a:pt x="8213" y="136963"/>
                      <a:pt x="35739" y="164488"/>
                    </a:cubicBezTo>
                    <a:cubicBezTo>
                      <a:pt x="54152" y="182901"/>
                      <a:pt x="78822" y="192672"/>
                      <a:pt x="103903" y="192672"/>
                    </a:cubicBezTo>
                    <a:cubicBezTo>
                      <a:pt x="116316" y="192672"/>
                      <a:pt x="128830" y="190279"/>
                      <a:pt x="140736" y="185355"/>
                    </a:cubicBezTo>
                    <a:cubicBezTo>
                      <a:pt x="176697" y="170482"/>
                      <a:pt x="200227" y="135409"/>
                      <a:pt x="200227" y="96340"/>
                    </a:cubicBezTo>
                    <a:cubicBezTo>
                      <a:pt x="200227" y="43065"/>
                      <a:pt x="157163" y="0"/>
                      <a:pt x="103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9;p31">
                <a:extLst>
                  <a:ext uri="{FF2B5EF4-FFF2-40B4-BE49-F238E27FC236}">
                    <a16:creationId xmlns:a16="http://schemas.microsoft.com/office/drawing/2014/main" id="{CB1B29F2-72BC-49D0-BB03-C932B649DC45}"/>
                  </a:ext>
                </a:extLst>
              </p:cNvPr>
              <p:cNvSpPr/>
              <p:nvPr/>
            </p:nvSpPr>
            <p:spPr>
              <a:xfrm>
                <a:off x="3021950" y="521150"/>
                <a:ext cx="1520600" cy="2097725"/>
              </a:xfrm>
              <a:custGeom>
                <a:avLst/>
                <a:gdLst/>
                <a:ahLst/>
                <a:cxnLst/>
                <a:rect l="l" t="t" r="r" b="b"/>
                <a:pathLst>
                  <a:path w="60824" h="83909" extrusionOk="0">
                    <a:moveTo>
                      <a:pt x="30412" y="0"/>
                    </a:moveTo>
                    <a:cubicBezTo>
                      <a:pt x="18425" y="0"/>
                      <a:pt x="1" y="5106"/>
                      <a:pt x="1777" y="9323"/>
                    </a:cubicBezTo>
                    <a:cubicBezTo>
                      <a:pt x="3330" y="13763"/>
                      <a:pt x="25529" y="83909"/>
                      <a:pt x="30412" y="83909"/>
                    </a:cubicBezTo>
                    <a:cubicBezTo>
                      <a:pt x="35296" y="83909"/>
                      <a:pt x="57494" y="13763"/>
                      <a:pt x="59270" y="9323"/>
                    </a:cubicBezTo>
                    <a:cubicBezTo>
                      <a:pt x="60823" y="5106"/>
                      <a:pt x="42399" y="0"/>
                      <a:pt x="30412"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0;p31">
                <a:extLst>
                  <a:ext uri="{FF2B5EF4-FFF2-40B4-BE49-F238E27FC236}">
                    <a16:creationId xmlns:a16="http://schemas.microsoft.com/office/drawing/2014/main" id="{8FD03B17-679A-4F45-9E90-4343C832F1C5}"/>
                  </a:ext>
                </a:extLst>
              </p:cNvPr>
              <p:cNvSpPr/>
              <p:nvPr/>
            </p:nvSpPr>
            <p:spPr>
              <a:xfrm>
                <a:off x="3810000" y="839475"/>
                <a:ext cx="2020050" cy="1858050"/>
              </a:xfrm>
              <a:custGeom>
                <a:avLst/>
                <a:gdLst/>
                <a:ahLst/>
                <a:cxnLst/>
                <a:rect l="l" t="t" r="r" b="b"/>
                <a:pathLst>
                  <a:path w="80802" h="74322" extrusionOk="0">
                    <a:moveTo>
                      <a:pt x="37996" y="0"/>
                    </a:moveTo>
                    <a:cubicBezTo>
                      <a:pt x="36974" y="0"/>
                      <a:pt x="36260" y="320"/>
                      <a:pt x="35961" y="1030"/>
                    </a:cubicBezTo>
                    <a:cubicBezTo>
                      <a:pt x="33963" y="5247"/>
                      <a:pt x="0" y="70732"/>
                      <a:pt x="3552" y="74062"/>
                    </a:cubicBezTo>
                    <a:cubicBezTo>
                      <a:pt x="3728" y="74238"/>
                      <a:pt x="4056" y="74322"/>
                      <a:pt x="4521" y="74322"/>
                    </a:cubicBezTo>
                    <a:cubicBezTo>
                      <a:pt x="13430" y="74322"/>
                      <a:pt x="72575" y="43562"/>
                      <a:pt x="76583" y="41874"/>
                    </a:cubicBezTo>
                    <a:cubicBezTo>
                      <a:pt x="80801" y="40098"/>
                      <a:pt x="71256" y="23450"/>
                      <a:pt x="62821" y="15015"/>
                    </a:cubicBezTo>
                    <a:cubicBezTo>
                      <a:pt x="55620" y="7814"/>
                      <a:pt x="43046" y="0"/>
                      <a:pt x="37996"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1;p31">
                <a:extLst>
                  <a:ext uri="{FF2B5EF4-FFF2-40B4-BE49-F238E27FC236}">
                    <a16:creationId xmlns:a16="http://schemas.microsoft.com/office/drawing/2014/main" id="{FD63F076-4F93-4ED5-87B0-4D2A8DACEC18}"/>
                  </a:ext>
                </a:extLst>
              </p:cNvPr>
              <p:cNvSpPr/>
              <p:nvPr/>
            </p:nvSpPr>
            <p:spPr>
              <a:xfrm>
                <a:off x="3926525" y="2110900"/>
                <a:ext cx="2097750" cy="1442600"/>
              </a:xfrm>
              <a:custGeom>
                <a:avLst/>
                <a:gdLst/>
                <a:ahLst/>
                <a:cxnLst/>
                <a:rect l="l" t="t" r="r" b="b"/>
                <a:pathLst>
                  <a:path w="83910" h="57704" extrusionOk="0">
                    <a:moveTo>
                      <a:pt x="75185" y="0"/>
                    </a:moveTo>
                    <a:cubicBezTo>
                      <a:pt x="74985" y="0"/>
                      <a:pt x="74785" y="39"/>
                      <a:pt x="74586" y="119"/>
                    </a:cubicBezTo>
                    <a:cubicBezTo>
                      <a:pt x="70147" y="1672"/>
                      <a:pt x="1" y="23871"/>
                      <a:pt x="1" y="28754"/>
                    </a:cubicBezTo>
                    <a:cubicBezTo>
                      <a:pt x="1" y="33638"/>
                      <a:pt x="70147" y="56058"/>
                      <a:pt x="74586" y="57612"/>
                    </a:cubicBezTo>
                    <a:cubicBezTo>
                      <a:pt x="74764" y="57674"/>
                      <a:pt x="74942" y="57704"/>
                      <a:pt x="75120" y="57704"/>
                    </a:cubicBezTo>
                    <a:cubicBezTo>
                      <a:pt x="79408" y="57704"/>
                      <a:pt x="83909" y="40262"/>
                      <a:pt x="83909" y="28754"/>
                    </a:cubicBezTo>
                    <a:cubicBezTo>
                      <a:pt x="83909" y="17516"/>
                      <a:pt x="79454" y="0"/>
                      <a:pt x="75185"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2;p31">
                <a:extLst>
                  <a:ext uri="{FF2B5EF4-FFF2-40B4-BE49-F238E27FC236}">
                    <a16:creationId xmlns:a16="http://schemas.microsoft.com/office/drawing/2014/main" id="{F4864DD9-0FB7-427D-9DD7-0A95B7CD651C}"/>
                  </a:ext>
                </a:extLst>
              </p:cNvPr>
              <p:cNvSpPr/>
              <p:nvPr/>
            </p:nvSpPr>
            <p:spPr>
              <a:xfrm>
                <a:off x="3765600" y="2939775"/>
                <a:ext cx="2020050" cy="1858100"/>
              </a:xfrm>
              <a:custGeom>
                <a:avLst/>
                <a:gdLst/>
                <a:ahLst/>
                <a:cxnLst/>
                <a:rect l="l" t="t" r="r" b="b"/>
                <a:pathLst>
                  <a:path w="80802" h="74324" extrusionOk="0">
                    <a:moveTo>
                      <a:pt x="4521" y="1"/>
                    </a:moveTo>
                    <a:cubicBezTo>
                      <a:pt x="4056" y="1"/>
                      <a:pt x="3728" y="84"/>
                      <a:pt x="3552" y="261"/>
                    </a:cubicBezTo>
                    <a:cubicBezTo>
                      <a:pt x="0" y="3812"/>
                      <a:pt x="33963" y="69075"/>
                      <a:pt x="35739" y="73292"/>
                    </a:cubicBezTo>
                    <a:cubicBezTo>
                      <a:pt x="36038" y="74003"/>
                      <a:pt x="36767" y="74323"/>
                      <a:pt x="37811" y="74323"/>
                    </a:cubicBezTo>
                    <a:cubicBezTo>
                      <a:pt x="42963" y="74323"/>
                      <a:pt x="55808" y="66543"/>
                      <a:pt x="62821" y="59530"/>
                    </a:cubicBezTo>
                    <a:cubicBezTo>
                      <a:pt x="71256" y="50872"/>
                      <a:pt x="80801" y="34446"/>
                      <a:pt x="76584" y="32670"/>
                    </a:cubicBezTo>
                    <a:cubicBezTo>
                      <a:pt x="72575" y="30771"/>
                      <a:pt x="13430" y="1"/>
                      <a:pt x="452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3;p31">
                <a:extLst>
                  <a:ext uri="{FF2B5EF4-FFF2-40B4-BE49-F238E27FC236}">
                    <a16:creationId xmlns:a16="http://schemas.microsoft.com/office/drawing/2014/main" id="{65932C1E-DB39-4445-9E6B-1E5F3AB85EC2}"/>
                  </a:ext>
                </a:extLst>
              </p:cNvPr>
              <p:cNvSpPr/>
              <p:nvPr/>
            </p:nvSpPr>
            <p:spPr>
              <a:xfrm>
                <a:off x="2955350" y="2974025"/>
                <a:ext cx="1526150" cy="2097750"/>
              </a:xfrm>
              <a:custGeom>
                <a:avLst/>
                <a:gdLst/>
                <a:ahLst/>
                <a:cxnLst/>
                <a:rect l="l" t="t" r="r" b="b"/>
                <a:pathLst>
                  <a:path w="61046" h="83910" extrusionOk="0">
                    <a:moveTo>
                      <a:pt x="30412" y="1"/>
                    </a:moveTo>
                    <a:cubicBezTo>
                      <a:pt x="25529" y="1"/>
                      <a:pt x="3331" y="70147"/>
                      <a:pt x="1555" y="74586"/>
                    </a:cubicBezTo>
                    <a:cubicBezTo>
                      <a:pt x="1" y="79026"/>
                      <a:pt x="18425" y="83909"/>
                      <a:pt x="30412" y="83909"/>
                    </a:cubicBezTo>
                    <a:cubicBezTo>
                      <a:pt x="42399" y="83909"/>
                      <a:pt x="61046" y="79026"/>
                      <a:pt x="59270" y="74586"/>
                    </a:cubicBezTo>
                    <a:cubicBezTo>
                      <a:pt x="57494" y="70147"/>
                      <a:pt x="35296" y="1"/>
                      <a:pt x="30412"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4;p31">
                <a:extLst>
                  <a:ext uri="{FF2B5EF4-FFF2-40B4-BE49-F238E27FC236}">
                    <a16:creationId xmlns:a16="http://schemas.microsoft.com/office/drawing/2014/main" id="{85CFA6C4-6BEB-4707-B537-978D2C025E8D}"/>
                  </a:ext>
                </a:extLst>
              </p:cNvPr>
              <p:cNvSpPr/>
              <p:nvPr/>
            </p:nvSpPr>
            <p:spPr>
              <a:xfrm>
                <a:off x="1667875" y="2895375"/>
                <a:ext cx="2020050" cy="1857675"/>
              </a:xfrm>
              <a:custGeom>
                <a:avLst/>
                <a:gdLst/>
                <a:ahLst/>
                <a:cxnLst/>
                <a:rect l="l" t="t" r="r" b="b"/>
                <a:pathLst>
                  <a:path w="80802" h="74307" extrusionOk="0">
                    <a:moveTo>
                      <a:pt x="76280" y="1"/>
                    </a:moveTo>
                    <a:cubicBezTo>
                      <a:pt x="67371" y="1"/>
                      <a:pt x="8226" y="30760"/>
                      <a:pt x="4218" y="32448"/>
                    </a:cubicBezTo>
                    <a:cubicBezTo>
                      <a:pt x="0" y="34224"/>
                      <a:pt x="9546" y="50873"/>
                      <a:pt x="18203" y="59308"/>
                    </a:cubicBezTo>
                    <a:cubicBezTo>
                      <a:pt x="25239" y="66344"/>
                      <a:pt x="37836" y="74307"/>
                      <a:pt x="42980" y="74307"/>
                    </a:cubicBezTo>
                    <a:cubicBezTo>
                      <a:pt x="44003" y="74307"/>
                      <a:pt x="44731" y="73992"/>
                      <a:pt x="45062" y="73293"/>
                    </a:cubicBezTo>
                    <a:cubicBezTo>
                      <a:pt x="47060" y="69075"/>
                      <a:pt x="80801" y="3813"/>
                      <a:pt x="77250" y="261"/>
                    </a:cubicBezTo>
                    <a:cubicBezTo>
                      <a:pt x="77073" y="85"/>
                      <a:pt x="76745" y="1"/>
                      <a:pt x="76280"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5;p31">
                <a:extLst>
                  <a:ext uri="{FF2B5EF4-FFF2-40B4-BE49-F238E27FC236}">
                    <a16:creationId xmlns:a16="http://schemas.microsoft.com/office/drawing/2014/main" id="{9DBBD6D4-A9B6-4DFB-BD25-B36D6E5B36FD}"/>
                  </a:ext>
                </a:extLst>
              </p:cNvPr>
              <p:cNvSpPr/>
              <p:nvPr/>
            </p:nvSpPr>
            <p:spPr>
              <a:xfrm>
                <a:off x="1473650" y="2038750"/>
                <a:ext cx="2097725" cy="1448800"/>
              </a:xfrm>
              <a:custGeom>
                <a:avLst/>
                <a:gdLst/>
                <a:ahLst/>
                <a:cxnLst/>
                <a:rect l="l" t="t" r="r" b="b"/>
                <a:pathLst>
                  <a:path w="83909" h="57952" extrusionOk="0">
                    <a:moveTo>
                      <a:pt x="8751" y="1"/>
                    </a:moveTo>
                    <a:cubicBezTo>
                      <a:pt x="4658" y="1"/>
                      <a:pt x="0" y="17526"/>
                      <a:pt x="0" y="28976"/>
                    </a:cubicBezTo>
                    <a:cubicBezTo>
                      <a:pt x="0" y="40426"/>
                      <a:pt x="4658" y="57952"/>
                      <a:pt x="8751" y="57952"/>
                    </a:cubicBezTo>
                    <a:cubicBezTo>
                      <a:pt x="8943" y="57952"/>
                      <a:pt x="9134" y="57913"/>
                      <a:pt x="9323" y="57834"/>
                    </a:cubicBezTo>
                    <a:cubicBezTo>
                      <a:pt x="13763" y="56058"/>
                      <a:pt x="83909" y="33860"/>
                      <a:pt x="83909" y="28976"/>
                    </a:cubicBezTo>
                    <a:cubicBezTo>
                      <a:pt x="83909" y="24093"/>
                      <a:pt x="13763" y="1895"/>
                      <a:pt x="9323" y="119"/>
                    </a:cubicBezTo>
                    <a:cubicBezTo>
                      <a:pt x="9134" y="39"/>
                      <a:pt x="8943" y="1"/>
                      <a:pt x="8751" y="1"/>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6;p31">
                <a:extLst>
                  <a:ext uri="{FF2B5EF4-FFF2-40B4-BE49-F238E27FC236}">
                    <a16:creationId xmlns:a16="http://schemas.microsoft.com/office/drawing/2014/main" id="{7F57539E-EC58-4645-8E46-DD2415D0DD62}"/>
                  </a:ext>
                </a:extLst>
              </p:cNvPr>
              <p:cNvSpPr/>
              <p:nvPr/>
            </p:nvSpPr>
            <p:spPr>
              <a:xfrm>
                <a:off x="1712275" y="795075"/>
                <a:ext cx="2020050" cy="1858050"/>
              </a:xfrm>
              <a:custGeom>
                <a:avLst/>
                <a:gdLst/>
                <a:ahLst/>
                <a:cxnLst/>
                <a:rect l="l" t="t" r="r" b="b"/>
                <a:pathLst>
                  <a:path w="80802" h="74322" extrusionOk="0">
                    <a:moveTo>
                      <a:pt x="42934" y="0"/>
                    </a:moveTo>
                    <a:cubicBezTo>
                      <a:pt x="37762" y="0"/>
                      <a:pt x="25218" y="7815"/>
                      <a:pt x="18203" y="15015"/>
                    </a:cubicBezTo>
                    <a:cubicBezTo>
                      <a:pt x="9545" y="23450"/>
                      <a:pt x="0" y="39877"/>
                      <a:pt x="4218" y="41874"/>
                    </a:cubicBezTo>
                    <a:cubicBezTo>
                      <a:pt x="8226" y="43562"/>
                      <a:pt x="67571" y="74322"/>
                      <a:pt x="76310" y="74322"/>
                    </a:cubicBezTo>
                    <a:cubicBezTo>
                      <a:pt x="76766" y="74322"/>
                      <a:pt x="77084" y="74238"/>
                      <a:pt x="77250" y="74062"/>
                    </a:cubicBezTo>
                    <a:cubicBezTo>
                      <a:pt x="80801" y="70510"/>
                      <a:pt x="46838" y="5248"/>
                      <a:pt x="45062" y="1030"/>
                    </a:cubicBezTo>
                    <a:cubicBezTo>
                      <a:pt x="44726" y="320"/>
                      <a:pt x="43981" y="0"/>
                      <a:pt x="42934" y="0"/>
                    </a:cubicBezTo>
                    <a:close/>
                  </a:path>
                </a:pathLst>
              </a:custGeom>
              <a:solidFill>
                <a:srgbClr val="FFDF63">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342;p31">
              <a:extLst>
                <a:ext uri="{FF2B5EF4-FFF2-40B4-BE49-F238E27FC236}">
                  <a16:creationId xmlns:a16="http://schemas.microsoft.com/office/drawing/2014/main" id="{ADE0D890-EB6C-4E93-AA2A-6BFAE625B66E}"/>
                </a:ext>
              </a:extLst>
            </p:cNvPr>
            <p:cNvSpPr/>
            <p:nvPr/>
          </p:nvSpPr>
          <p:spPr>
            <a:xfrm rot="18965183">
              <a:off x="2271077" y="1452091"/>
              <a:ext cx="1016580" cy="522465"/>
            </a:xfrm>
            <a:custGeom>
              <a:avLst/>
              <a:gdLst/>
              <a:ahLst/>
              <a:cxnLst/>
              <a:rect l="l" t="t" r="r" b="b"/>
              <a:pathLst>
                <a:path w="28256" h="14522" extrusionOk="0">
                  <a:moveTo>
                    <a:pt x="13277" y="4333"/>
                  </a:moveTo>
                  <a:cubicBezTo>
                    <a:pt x="13582" y="4333"/>
                    <a:pt x="13888" y="4356"/>
                    <a:pt x="14189" y="4401"/>
                  </a:cubicBezTo>
                  <a:cubicBezTo>
                    <a:pt x="12556" y="5155"/>
                    <a:pt x="11050" y="6117"/>
                    <a:pt x="10589" y="6327"/>
                  </a:cubicBezTo>
                  <a:cubicBezTo>
                    <a:pt x="10447" y="6389"/>
                    <a:pt x="10281" y="6413"/>
                    <a:pt x="10107" y="6413"/>
                  </a:cubicBezTo>
                  <a:cubicBezTo>
                    <a:pt x="9459" y="6413"/>
                    <a:pt x="8706" y="6075"/>
                    <a:pt x="8706" y="6075"/>
                  </a:cubicBezTo>
                  <a:cubicBezTo>
                    <a:pt x="8706" y="6075"/>
                    <a:pt x="9208" y="5322"/>
                    <a:pt x="11677" y="4569"/>
                  </a:cubicBezTo>
                  <a:cubicBezTo>
                    <a:pt x="12187" y="4408"/>
                    <a:pt x="12731" y="4333"/>
                    <a:pt x="13277" y="4333"/>
                  </a:cubicBezTo>
                  <a:close/>
                  <a:moveTo>
                    <a:pt x="13435" y="7959"/>
                  </a:moveTo>
                  <a:lnTo>
                    <a:pt x="13435" y="7959"/>
                  </a:lnTo>
                  <a:cubicBezTo>
                    <a:pt x="14481" y="8252"/>
                    <a:pt x="15486" y="8754"/>
                    <a:pt x="16365" y="9424"/>
                  </a:cubicBezTo>
                  <a:cubicBezTo>
                    <a:pt x="15695" y="9382"/>
                    <a:pt x="15026" y="9172"/>
                    <a:pt x="14481" y="8796"/>
                  </a:cubicBezTo>
                  <a:cubicBezTo>
                    <a:pt x="14105" y="8545"/>
                    <a:pt x="13770" y="8294"/>
                    <a:pt x="13435" y="7959"/>
                  </a:cubicBezTo>
                  <a:close/>
                  <a:moveTo>
                    <a:pt x="15402" y="8294"/>
                  </a:moveTo>
                  <a:lnTo>
                    <a:pt x="18081" y="9172"/>
                  </a:lnTo>
                  <a:cubicBezTo>
                    <a:pt x="17704" y="9298"/>
                    <a:pt x="17286" y="9382"/>
                    <a:pt x="16909" y="9424"/>
                  </a:cubicBezTo>
                  <a:cubicBezTo>
                    <a:pt x="16114" y="8796"/>
                    <a:pt x="15402" y="8294"/>
                    <a:pt x="15402" y="8294"/>
                  </a:cubicBezTo>
                  <a:close/>
                  <a:moveTo>
                    <a:pt x="9970" y="7181"/>
                  </a:moveTo>
                  <a:cubicBezTo>
                    <a:pt x="10193" y="7181"/>
                    <a:pt x="10672" y="7265"/>
                    <a:pt x="11384" y="7457"/>
                  </a:cubicBezTo>
                  <a:cubicBezTo>
                    <a:pt x="12473" y="7750"/>
                    <a:pt x="13268" y="9256"/>
                    <a:pt x="15402" y="9884"/>
                  </a:cubicBezTo>
                  <a:cubicBezTo>
                    <a:pt x="15727" y="9965"/>
                    <a:pt x="16068" y="10011"/>
                    <a:pt x="16405" y="10011"/>
                  </a:cubicBezTo>
                  <a:cubicBezTo>
                    <a:pt x="16590" y="10011"/>
                    <a:pt x="16773" y="9997"/>
                    <a:pt x="16951" y="9968"/>
                  </a:cubicBezTo>
                  <a:cubicBezTo>
                    <a:pt x="17244" y="10219"/>
                    <a:pt x="17453" y="10470"/>
                    <a:pt x="17704" y="10763"/>
                  </a:cubicBezTo>
                  <a:lnTo>
                    <a:pt x="17662" y="10763"/>
                  </a:lnTo>
                  <a:cubicBezTo>
                    <a:pt x="17955" y="11265"/>
                    <a:pt x="18332" y="11725"/>
                    <a:pt x="18708" y="12186"/>
                  </a:cubicBezTo>
                  <a:cubicBezTo>
                    <a:pt x="17327" y="11893"/>
                    <a:pt x="15946" y="11474"/>
                    <a:pt x="14691" y="10888"/>
                  </a:cubicBezTo>
                  <a:cubicBezTo>
                    <a:pt x="11092" y="9382"/>
                    <a:pt x="9878" y="7331"/>
                    <a:pt x="9836" y="7247"/>
                  </a:cubicBezTo>
                  <a:cubicBezTo>
                    <a:pt x="9807" y="7204"/>
                    <a:pt x="9853" y="7181"/>
                    <a:pt x="9970" y="7181"/>
                  </a:cubicBezTo>
                  <a:close/>
                  <a:moveTo>
                    <a:pt x="13505" y="0"/>
                  </a:moveTo>
                  <a:cubicBezTo>
                    <a:pt x="13455" y="0"/>
                    <a:pt x="13374" y="66"/>
                    <a:pt x="13268" y="216"/>
                  </a:cubicBezTo>
                  <a:cubicBezTo>
                    <a:pt x="12473" y="1221"/>
                    <a:pt x="11468" y="2141"/>
                    <a:pt x="10380" y="2853"/>
                  </a:cubicBezTo>
                  <a:cubicBezTo>
                    <a:pt x="9083" y="3732"/>
                    <a:pt x="7116" y="4318"/>
                    <a:pt x="6153" y="4945"/>
                  </a:cubicBezTo>
                  <a:cubicBezTo>
                    <a:pt x="5616" y="5296"/>
                    <a:pt x="5053" y="5464"/>
                    <a:pt x="4427" y="5464"/>
                  </a:cubicBezTo>
                  <a:cubicBezTo>
                    <a:pt x="3932" y="5464"/>
                    <a:pt x="3397" y="5358"/>
                    <a:pt x="2805" y="5155"/>
                  </a:cubicBezTo>
                  <a:cubicBezTo>
                    <a:pt x="1608" y="4743"/>
                    <a:pt x="979" y="3596"/>
                    <a:pt x="560" y="3596"/>
                  </a:cubicBezTo>
                  <a:cubicBezTo>
                    <a:pt x="511" y="3596"/>
                    <a:pt x="464" y="3613"/>
                    <a:pt x="419" y="3648"/>
                  </a:cubicBezTo>
                  <a:cubicBezTo>
                    <a:pt x="252" y="3857"/>
                    <a:pt x="126" y="4067"/>
                    <a:pt x="1" y="4276"/>
                  </a:cubicBezTo>
                  <a:cubicBezTo>
                    <a:pt x="754" y="5280"/>
                    <a:pt x="1884" y="5908"/>
                    <a:pt x="3098" y="5992"/>
                  </a:cubicBezTo>
                  <a:cubicBezTo>
                    <a:pt x="4772" y="6159"/>
                    <a:pt x="5149" y="6578"/>
                    <a:pt x="5776" y="6661"/>
                  </a:cubicBezTo>
                  <a:cubicBezTo>
                    <a:pt x="6362" y="6745"/>
                    <a:pt x="6739" y="6996"/>
                    <a:pt x="7953" y="9047"/>
                  </a:cubicBezTo>
                  <a:cubicBezTo>
                    <a:pt x="9125" y="11098"/>
                    <a:pt x="11008" y="12688"/>
                    <a:pt x="13477" y="13944"/>
                  </a:cubicBezTo>
                  <a:cubicBezTo>
                    <a:pt x="14332" y="14371"/>
                    <a:pt x="15138" y="14522"/>
                    <a:pt x="15813" y="14522"/>
                  </a:cubicBezTo>
                  <a:cubicBezTo>
                    <a:pt x="17122" y="14522"/>
                    <a:pt x="17938" y="13955"/>
                    <a:pt x="17662" y="13734"/>
                  </a:cubicBezTo>
                  <a:cubicBezTo>
                    <a:pt x="17629" y="13704"/>
                    <a:pt x="17591" y="13692"/>
                    <a:pt x="17548" y="13692"/>
                  </a:cubicBezTo>
                  <a:cubicBezTo>
                    <a:pt x="17322" y="13692"/>
                    <a:pt x="16937" y="14043"/>
                    <a:pt x="16099" y="14043"/>
                  </a:cubicBezTo>
                  <a:cubicBezTo>
                    <a:pt x="15320" y="14043"/>
                    <a:pt x="14148" y="13739"/>
                    <a:pt x="12347" y="12562"/>
                  </a:cubicBezTo>
                  <a:cubicBezTo>
                    <a:pt x="8287" y="9842"/>
                    <a:pt x="7367" y="6661"/>
                    <a:pt x="7367" y="6661"/>
                  </a:cubicBezTo>
                  <a:cubicBezTo>
                    <a:pt x="7467" y="6647"/>
                    <a:pt x="7569" y="6640"/>
                    <a:pt x="7671" y="6640"/>
                  </a:cubicBezTo>
                  <a:cubicBezTo>
                    <a:pt x="8164" y="6640"/>
                    <a:pt x="8667" y="6803"/>
                    <a:pt x="9083" y="7080"/>
                  </a:cubicBezTo>
                  <a:cubicBezTo>
                    <a:pt x="10715" y="9465"/>
                    <a:pt x="13184" y="11223"/>
                    <a:pt x="15988" y="11977"/>
                  </a:cubicBezTo>
                  <a:cubicBezTo>
                    <a:pt x="17034" y="12311"/>
                    <a:pt x="18123" y="12521"/>
                    <a:pt x="19211" y="12646"/>
                  </a:cubicBezTo>
                  <a:cubicBezTo>
                    <a:pt x="19755" y="13107"/>
                    <a:pt x="20341" y="13525"/>
                    <a:pt x="21010" y="13818"/>
                  </a:cubicBezTo>
                  <a:cubicBezTo>
                    <a:pt x="21550" y="14049"/>
                    <a:pt x="21975" y="14127"/>
                    <a:pt x="22258" y="14127"/>
                  </a:cubicBezTo>
                  <a:cubicBezTo>
                    <a:pt x="22744" y="14127"/>
                    <a:pt x="22810" y="13897"/>
                    <a:pt x="22308" y="13818"/>
                  </a:cubicBezTo>
                  <a:cubicBezTo>
                    <a:pt x="21513" y="13567"/>
                    <a:pt x="20759" y="13190"/>
                    <a:pt x="20131" y="12688"/>
                  </a:cubicBezTo>
                  <a:lnTo>
                    <a:pt x="20131" y="12688"/>
                  </a:lnTo>
                  <a:cubicBezTo>
                    <a:pt x="20220" y="12695"/>
                    <a:pt x="20309" y="12699"/>
                    <a:pt x="20398" y="12699"/>
                  </a:cubicBezTo>
                  <a:cubicBezTo>
                    <a:pt x="20810" y="12699"/>
                    <a:pt x="21217" y="12624"/>
                    <a:pt x="21596" y="12521"/>
                  </a:cubicBezTo>
                  <a:cubicBezTo>
                    <a:pt x="21930" y="12390"/>
                    <a:pt x="22416" y="12330"/>
                    <a:pt x="22929" y="12330"/>
                  </a:cubicBezTo>
                  <a:cubicBezTo>
                    <a:pt x="23892" y="12330"/>
                    <a:pt x="24951" y="12542"/>
                    <a:pt x="25279" y="12897"/>
                  </a:cubicBezTo>
                  <a:cubicBezTo>
                    <a:pt x="25577" y="13223"/>
                    <a:pt x="26051" y="13829"/>
                    <a:pt x="26211" y="13829"/>
                  </a:cubicBezTo>
                  <a:cubicBezTo>
                    <a:pt x="26299" y="13829"/>
                    <a:pt x="26293" y="13650"/>
                    <a:pt x="26116" y="13148"/>
                  </a:cubicBezTo>
                  <a:cubicBezTo>
                    <a:pt x="25778" y="12190"/>
                    <a:pt x="24356" y="11896"/>
                    <a:pt x="23004" y="11896"/>
                  </a:cubicBezTo>
                  <a:cubicBezTo>
                    <a:pt x="22349" y="11896"/>
                    <a:pt x="21711" y="11965"/>
                    <a:pt x="21220" y="12060"/>
                  </a:cubicBezTo>
                  <a:cubicBezTo>
                    <a:pt x="20772" y="12164"/>
                    <a:pt x="20296" y="12239"/>
                    <a:pt x="19815" y="12239"/>
                  </a:cubicBezTo>
                  <a:cubicBezTo>
                    <a:pt x="19711" y="12239"/>
                    <a:pt x="19607" y="12235"/>
                    <a:pt x="19504" y="12228"/>
                  </a:cubicBezTo>
                  <a:cubicBezTo>
                    <a:pt x="19127" y="11935"/>
                    <a:pt x="18834" y="11558"/>
                    <a:pt x="18583" y="11181"/>
                  </a:cubicBezTo>
                  <a:cubicBezTo>
                    <a:pt x="18290" y="10679"/>
                    <a:pt x="17913" y="10261"/>
                    <a:pt x="17453" y="9884"/>
                  </a:cubicBezTo>
                  <a:cubicBezTo>
                    <a:pt x="17913" y="9758"/>
                    <a:pt x="18332" y="9591"/>
                    <a:pt x="18750" y="9340"/>
                  </a:cubicBezTo>
                  <a:lnTo>
                    <a:pt x="19043" y="9424"/>
                  </a:lnTo>
                  <a:cubicBezTo>
                    <a:pt x="20634" y="9968"/>
                    <a:pt x="21429" y="10930"/>
                    <a:pt x="22977" y="11181"/>
                  </a:cubicBezTo>
                  <a:cubicBezTo>
                    <a:pt x="23212" y="11213"/>
                    <a:pt x="23472" y="11227"/>
                    <a:pt x="23743" y="11227"/>
                  </a:cubicBezTo>
                  <a:cubicBezTo>
                    <a:pt x="25261" y="11227"/>
                    <a:pt x="27137" y="10777"/>
                    <a:pt x="26995" y="10386"/>
                  </a:cubicBezTo>
                  <a:cubicBezTo>
                    <a:pt x="26957" y="10283"/>
                    <a:pt x="26888" y="10243"/>
                    <a:pt x="26780" y="10243"/>
                  </a:cubicBezTo>
                  <a:cubicBezTo>
                    <a:pt x="26405" y="10243"/>
                    <a:pt x="25563" y="10721"/>
                    <a:pt x="23940" y="10721"/>
                  </a:cubicBezTo>
                  <a:cubicBezTo>
                    <a:pt x="22601" y="10679"/>
                    <a:pt x="21345" y="10261"/>
                    <a:pt x="20257" y="9465"/>
                  </a:cubicBezTo>
                  <a:lnTo>
                    <a:pt x="20257" y="9465"/>
                  </a:lnTo>
                  <a:cubicBezTo>
                    <a:pt x="20257" y="9465"/>
                    <a:pt x="22559" y="9800"/>
                    <a:pt x="23731" y="9926"/>
                  </a:cubicBezTo>
                  <a:cubicBezTo>
                    <a:pt x="24153" y="9971"/>
                    <a:pt x="24793" y="10005"/>
                    <a:pt x="25454" y="10005"/>
                  </a:cubicBezTo>
                  <a:cubicBezTo>
                    <a:pt x="26628" y="10005"/>
                    <a:pt x="27869" y="9897"/>
                    <a:pt x="28083" y="9549"/>
                  </a:cubicBezTo>
                  <a:cubicBezTo>
                    <a:pt x="28256" y="9291"/>
                    <a:pt x="27685" y="9198"/>
                    <a:pt x="26993" y="9198"/>
                  </a:cubicBezTo>
                  <a:cubicBezTo>
                    <a:pt x="26341" y="9198"/>
                    <a:pt x="25582" y="9280"/>
                    <a:pt x="25237" y="9382"/>
                  </a:cubicBezTo>
                  <a:cubicBezTo>
                    <a:pt x="25115" y="9411"/>
                    <a:pt x="24922" y="9423"/>
                    <a:pt x="24679" y="9423"/>
                  </a:cubicBezTo>
                  <a:cubicBezTo>
                    <a:pt x="23508" y="9423"/>
                    <a:pt x="21177" y="9129"/>
                    <a:pt x="19964" y="8921"/>
                  </a:cubicBezTo>
                  <a:cubicBezTo>
                    <a:pt x="19838" y="8921"/>
                    <a:pt x="19671" y="8880"/>
                    <a:pt x="19504" y="8838"/>
                  </a:cubicBezTo>
                  <a:cubicBezTo>
                    <a:pt x="19755" y="8670"/>
                    <a:pt x="19922" y="8545"/>
                    <a:pt x="20090" y="8419"/>
                  </a:cubicBezTo>
                  <a:cubicBezTo>
                    <a:pt x="20885" y="7791"/>
                    <a:pt x="21722" y="7289"/>
                    <a:pt x="22601" y="6829"/>
                  </a:cubicBezTo>
                  <a:cubicBezTo>
                    <a:pt x="23438" y="6410"/>
                    <a:pt x="25321" y="6327"/>
                    <a:pt x="24944" y="5992"/>
                  </a:cubicBezTo>
                  <a:cubicBezTo>
                    <a:pt x="24891" y="5938"/>
                    <a:pt x="24768" y="5912"/>
                    <a:pt x="24592" y="5912"/>
                  </a:cubicBezTo>
                  <a:cubicBezTo>
                    <a:pt x="23663" y="5912"/>
                    <a:pt x="21241" y="6655"/>
                    <a:pt x="19587" y="8168"/>
                  </a:cubicBezTo>
                  <a:cubicBezTo>
                    <a:pt x="19378" y="8335"/>
                    <a:pt x="19169" y="8545"/>
                    <a:pt x="18918" y="8670"/>
                  </a:cubicBezTo>
                  <a:cubicBezTo>
                    <a:pt x="17495" y="8294"/>
                    <a:pt x="15695" y="7582"/>
                    <a:pt x="14816" y="7498"/>
                  </a:cubicBezTo>
                  <a:cubicBezTo>
                    <a:pt x="13644" y="7247"/>
                    <a:pt x="12514" y="6954"/>
                    <a:pt x="11384" y="6578"/>
                  </a:cubicBezTo>
                  <a:cubicBezTo>
                    <a:pt x="11133" y="6536"/>
                    <a:pt x="13603" y="5280"/>
                    <a:pt x="15277" y="4653"/>
                  </a:cubicBezTo>
                  <a:cubicBezTo>
                    <a:pt x="16156" y="4862"/>
                    <a:pt x="16993" y="5197"/>
                    <a:pt x="17913" y="5364"/>
                  </a:cubicBezTo>
                  <a:cubicBezTo>
                    <a:pt x="18360" y="5448"/>
                    <a:pt x="18799" y="5484"/>
                    <a:pt x="19212" y="5484"/>
                  </a:cubicBezTo>
                  <a:cubicBezTo>
                    <a:pt x="20653" y="5484"/>
                    <a:pt x="21773" y="5043"/>
                    <a:pt x="21805" y="4653"/>
                  </a:cubicBezTo>
                  <a:cubicBezTo>
                    <a:pt x="21826" y="4531"/>
                    <a:pt x="21751" y="4486"/>
                    <a:pt x="21607" y="4486"/>
                  </a:cubicBezTo>
                  <a:cubicBezTo>
                    <a:pt x="21171" y="4486"/>
                    <a:pt x="20103" y="4905"/>
                    <a:pt x="19144" y="4905"/>
                  </a:cubicBezTo>
                  <a:cubicBezTo>
                    <a:pt x="19111" y="4905"/>
                    <a:pt x="19077" y="4905"/>
                    <a:pt x="19043" y="4904"/>
                  </a:cubicBezTo>
                  <a:cubicBezTo>
                    <a:pt x="18164" y="4778"/>
                    <a:pt x="17327" y="4569"/>
                    <a:pt x="16490" y="4234"/>
                  </a:cubicBezTo>
                  <a:cubicBezTo>
                    <a:pt x="16898" y="4160"/>
                    <a:pt x="17298" y="4137"/>
                    <a:pt x="17667" y="4137"/>
                  </a:cubicBezTo>
                  <a:cubicBezTo>
                    <a:pt x="18274" y="4137"/>
                    <a:pt x="18794" y="4199"/>
                    <a:pt x="19116" y="4199"/>
                  </a:cubicBezTo>
                  <a:cubicBezTo>
                    <a:pt x="19260" y="4199"/>
                    <a:pt x="19365" y="4187"/>
                    <a:pt x="19420" y="4150"/>
                  </a:cubicBezTo>
                  <a:cubicBezTo>
                    <a:pt x="19608" y="3962"/>
                    <a:pt x="19458" y="3504"/>
                    <a:pt x="17756" y="3504"/>
                  </a:cubicBezTo>
                  <a:cubicBezTo>
                    <a:pt x="17564" y="3504"/>
                    <a:pt x="17352" y="3510"/>
                    <a:pt x="17118" y="3523"/>
                  </a:cubicBezTo>
                  <a:cubicBezTo>
                    <a:pt x="16532" y="3564"/>
                    <a:pt x="15904" y="3690"/>
                    <a:pt x="15360" y="3899"/>
                  </a:cubicBezTo>
                  <a:cubicBezTo>
                    <a:pt x="14691" y="3732"/>
                    <a:pt x="14021" y="3606"/>
                    <a:pt x="13310" y="3606"/>
                  </a:cubicBezTo>
                  <a:cubicBezTo>
                    <a:pt x="11384" y="3648"/>
                    <a:pt x="8497" y="5197"/>
                    <a:pt x="7743" y="5783"/>
                  </a:cubicBezTo>
                  <a:cubicBezTo>
                    <a:pt x="7482" y="5998"/>
                    <a:pt x="7181" y="6078"/>
                    <a:pt x="6917" y="6078"/>
                  </a:cubicBezTo>
                  <a:cubicBezTo>
                    <a:pt x="6463" y="6078"/>
                    <a:pt x="6120" y="5842"/>
                    <a:pt x="6279" y="5657"/>
                  </a:cubicBezTo>
                  <a:cubicBezTo>
                    <a:pt x="6530" y="5322"/>
                    <a:pt x="7241" y="5071"/>
                    <a:pt x="8287" y="4653"/>
                  </a:cubicBezTo>
                  <a:cubicBezTo>
                    <a:pt x="9752" y="3941"/>
                    <a:pt x="11133" y="3020"/>
                    <a:pt x="12347" y="1890"/>
                  </a:cubicBezTo>
                  <a:cubicBezTo>
                    <a:pt x="13437" y="932"/>
                    <a:pt x="13693" y="0"/>
                    <a:pt x="13505"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3;p31">
              <a:extLst>
                <a:ext uri="{FF2B5EF4-FFF2-40B4-BE49-F238E27FC236}">
                  <a16:creationId xmlns:a16="http://schemas.microsoft.com/office/drawing/2014/main" id="{516F0F85-590C-4D68-B68F-85FC565ABDBF}"/>
                </a:ext>
              </a:extLst>
            </p:cNvPr>
            <p:cNvSpPr/>
            <p:nvPr/>
          </p:nvSpPr>
          <p:spPr>
            <a:xfrm rot="16757833">
              <a:off x="3201910" y="3269554"/>
              <a:ext cx="468800" cy="445825"/>
            </a:xfrm>
            <a:custGeom>
              <a:avLst/>
              <a:gdLst/>
              <a:ahLst/>
              <a:cxnLst/>
              <a:rect l="l" t="t" r="r" b="b"/>
              <a:pathLst>
                <a:path w="18752" h="17833" extrusionOk="0">
                  <a:moveTo>
                    <a:pt x="11315" y="1"/>
                  </a:moveTo>
                  <a:cubicBezTo>
                    <a:pt x="11283" y="1"/>
                    <a:pt x="11251" y="4"/>
                    <a:pt x="11218" y="10"/>
                  </a:cubicBezTo>
                  <a:cubicBezTo>
                    <a:pt x="10130" y="261"/>
                    <a:pt x="10799" y="3525"/>
                    <a:pt x="10799" y="3525"/>
                  </a:cubicBezTo>
                  <a:cubicBezTo>
                    <a:pt x="10518" y="3023"/>
                    <a:pt x="9938" y="2608"/>
                    <a:pt x="9563" y="2608"/>
                  </a:cubicBezTo>
                  <a:cubicBezTo>
                    <a:pt x="9158" y="2608"/>
                    <a:pt x="8993" y="3095"/>
                    <a:pt x="9711" y="4488"/>
                  </a:cubicBezTo>
                  <a:cubicBezTo>
                    <a:pt x="11092" y="7125"/>
                    <a:pt x="10841" y="10557"/>
                    <a:pt x="10841" y="10557"/>
                  </a:cubicBezTo>
                  <a:cubicBezTo>
                    <a:pt x="10799" y="10640"/>
                    <a:pt x="10799" y="10724"/>
                    <a:pt x="10799" y="10808"/>
                  </a:cubicBezTo>
                  <a:cubicBezTo>
                    <a:pt x="9753" y="10180"/>
                    <a:pt x="8791" y="9343"/>
                    <a:pt x="7995" y="8380"/>
                  </a:cubicBezTo>
                  <a:cubicBezTo>
                    <a:pt x="8121" y="7292"/>
                    <a:pt x="8749" y="2228"/>
                    <a:pt x="7242" y="1600"/>
                  </a:cubicBezTo>
                  <a:cubicBezTo>
                    <a:pt x="7027" y="1503"/>
                    <a:pt x="6830" y="1461"/>
                    <a:pt x="6651" y="1461"/>
                  </a:cubicBezTo>
                  <a:cubicBezTo>
                    <a:pt x="5437" y="1461"/>
                    <a:pt x="5024" y="3400"/>
                    <a:pt x="5024" y="3400"/>
                  </a:cubicBezTo>
                  <a:cubicBezTo>
                    <a:pt x="5024" y="3400"/>
                    <a:pt x="5024" y="512"/>
                    <a:pt x="4103" y="512"/>
                  </a:cubicBezTo>
                  <a:cubicBezTo>
                    <a:pt x="3194" y="554"/>
                    <a:pt x="2652" y="1778"/>
                    <a:pt x="2961" y="2574"/>
                  </a:cubicBezTo>
                  <a:lnTo>
                    <a:pt x="2961" y="2574"/>
                  </a:lnTo>
                  <a:cubicBezTo>
                    <a:pt x="2863" y="2337"/>
                    <a:pt x="2198" y="782"/>
                    <a:pt x="1485" y="782"/>
                  </a:cubicBezTo>
                  <a:cubicBezTo>
                    <a:pt x="1382" y="782"/>
                    <a:pt x="1277" y="815"/>
                    <a:pt x="1174" y="889"/>
                  </a:cubicBezTo>
                  <a:cubicBezTo>
                    <a:pt x="253" y="1475"/>
                    <a:pt x="1006" y="2981"/>
                    <a:pt x="2094" y="3484"/>
                  </a:cubicBezTo>
                  <a:cubicBezTo>
                    <a:pt x="2094" y="3484"/>
                    <a:pt x="1789" y="3407"/>
                    <a:pt x="1427" y="3407"/>
                  </a:cubicBezTo>
                  <a:cubicBezTo>
                    <a:pt x="984" y="3407"/>
                    <a:pt x="456" y="3521"/>
                    <a:pt x="295" y="4028"/>
                  </a:cubicBezTo>
                  <a:cubicBezTo>
                    <a:pt x="0" y="4800"/>
                    <a:pt x="838" y="5670"/>
                    <a:pt x="2239" y="5670"/>
                  </a:cubicBezTo>
                  <a:cubicBezTo>
                    <a:pt x="2432" y="5670"/>
                    <a:pt x="2635" y="5653"/>
                    <a:pt x="2848" y="5618"/>
                  </a:cubicBezTo>
                  <a:lnTo>
                    <a:pt x="2848" y="5618"/>
                  </a:lnTo>
                  <a:cubicBezTo>
                    <a:pt x="2847" y="5618"/>
                    <a:pt x="713" y="6120"/>
                    <a:pt x="1341" y="7292"/>
                  </a:cubicBezTo>
                  <a:cubicBezTo>
                    <a:pt x="1845" y="8233"/>
                    <a:pt x="3723" y="9092"/>
                    <a:pt x="5787" y="9092"/>
                  </a:cubicBezTo>
                  <a:cubicBezTo>
                    <a:pt x="6294" y="9092"/>
                    <a:pt x="6813" y="9040"/>
                    <a:pt x="7326" y="8924"/>
                  </a:cubicBezTo>
                  <a:lnTo>
                    <a:pt x="7368" y="8924"/>
                  </a:lnTo>
                  <a:cubicBezTo>
                    <a:pt x="8205" y="10096"/>
                    <a:pt x="9251" y="11059"/>
                    <a:pt x="10465" y="11770"/>
                  </a:cubicBezTo>
                  <a:cubicBezTo>
                    <a:pt x="10053" y="11950"/>
                    <a:pt x="9594" y="12036"/>
                    <a:pt x="9136" y="12036"/>
                  </a:cubicBezTo>
                  <a:cubicBezTo>
                    <a:pt x="8849" y="12036"/>
                    <a:pt x="8562" y="12002"/>
                    <a:pt x="8288" y="11938"/>
                  </a:cubicBezTo>
                  <a:cubicBezTo>
                    <a:pt x="6619" y="11502"/>
                    <a:pt x="5296" y="9934"/>
                    <a:pt x="4510" y="9934"/>
                  </a:cubicBezTo>
                  <a:cubicBezTo>
                    <a:pt x="4389" y="9934"/>
                    <a:pt x="4281" y="9971"/>
                    <a:pt x="4187" y="10054"/>
                  </a:cubicBezTo>
                  <a:cubicBezTo>
                    <a:pt x="3524" y="10634"/>
                    <a:pt x="4379" y="11789"/>
                    <a:pt x="5371" y="12137"/>
                  </a:cubicBezTo>
                  <a:lnTo>
                    <a:pt x="5371" y="12137"/>
                  </a:lnTo>
                  <a:cubicBezTo>
                    <a:pt x="5166" y="12068"/>
                    <a:pt x="3957" y="11677"/>
                    <a:pt x="2860" y="11677"/>
                  </a:cubicBezTo>
                  <a:cubicBezTo>
                    <a:pt x="2033" y="11677"/>
                    <a:pt x="1270" y="11899"/>
                    <a:pt x="1048" y="12649"/>
                  </a:cubicBezTo>
                  <a:cubicBezTo>
                    <a:pt x="760" y="13646"/>
                    <a:pt x="1786" y="13881"/>
                    <a:pt x="2815" y="13881"/>
                  </a:cubicBezTo>
                  <a:cubicBezTo>
                    <a:pt x="3730" y="13881"/>
                    <a:pt x="4647" y="13695"/>
                    <a:pt x="4647" y="13695"/>
                  </a:cubicBezTo>
                  <a:lnTo>
                    <a:pt x="4647" y="13695"/>
                  </a:lnTo>
                  <a:cubicBezTo>
                    <a:pt x="4647" y="13695"/>
                    <a:pt x="1969" y="14909"/>
                    <a:pt x="3266" y="16332"/>
                  </a:cubicBezTo>
                  <a:cubicBezTo>
                    <a:pt x="3521" y="16619"/>
                    <a:pt x="3851" y="16733"/>
                    <a:pt x="4216" y="16733"/>
                  </a:cubicBezTo>
                  <a:cubicBezTo>
                    <a:pt x="5291" y="16733"/>
                    <a:pt x="6670" y="15744"/>
                    <a:pt x="7326" y="15244"/>
                  </a:cubicBezTo>
                  <a:lnTo>
                    <a:pt x="7326" y="15244"/>
                  </a:lnTo>
                  <a:cubicBezTo>
                    <a:pt x="6740" y="15788"/>
                    <a:pt x="5819" y="16834"/>
                    <a:pt x="6782" y="17671"/>
                  </a:cubicBezTo>
                  <a:cubicBezTo>
                    <a:pt x="6915" y="17781"/>
                    <a:pt x="7071" y="17832"/>
                    <a:pt x="7244" y="17832"/>
                  </a:cubicBezTo>
                  <a:cubicBezTo>
                    <a:pt x="8653" y="17832"/>
                    <a:pt x="11203" y="14485"/>
                    <a:pt x="11762" y="12398"/>
                  </a:cubicBezTo>
                  <a:cubicBezTo>
                    <a:pt x="13370" y="13087"/>
                    <a:pt x="15106" y="13442"/>
                    <a:pt x="16850" y="13442"/>
                  </a:cubicBezTo>
                  <a:cubicBezTo>
                    <a:pt x="17331" y="13442"/>
                    <a:pt x="17812" y="13415"/>
                    <a:pt x="18291" y="13361"/>
                  </a:cubicBezTo>
                  <a:cubicBezTo>
                    <a:pt x="18291" y="13361"/>
                    <a:pt x="18751" y="12565"/>
                    <a:pt x="18374" y="12231"/>
                  </a:cubicBezTo>
                  <a:lnTo>
                    <a:pt x="18374" y="12231"/>
                  </a:lnTo>
                  <a:cubicBezTo>
                    <a:pt x="17743" y="12345"/>
                    <a:pt x="17106" y="12401"/>
                    <a:pt x="16471" y="12401"/>
                  </a:cubicBezTo>
                  <a:cubicBezTo>
                    <a:pt x="15255" y="12401"/>
                    <a:pt x="14047" y="12197"/>
                    <a:pt x="12892" y="11812"/>
                  </a:cubicBezTo>
                  <a:cubicBezTo>
                    <a:pt x="14482" y="11226"/>
                    <a:pt x="16952" y="8673"/>
                    <a:pt x="16156" y="7794"/>
                  </a:cubicBezTo>
                  <a:cubicBezTo>
                    <a:pt x="15931" y="7548"/>
                    <a:pt x="15685" y="7455"/>
                    <a:pt x="15443" y="7455"/>
                  </a:cubicBezTo>
                  <a:cubicBezTo>
                    <a:pt x="14696" y="7455"/>
                    <a:pt x="13980" y="8338"/>
                    <a:pt x="13980" y="8338"/>
                  </a:cubicBezTo>
                  <a:cubicBezTo>
                    <a:pt x="14817" y="7041"/>
                    <a:pt x="15403" y="3609"/>
                    <a:pt x="14566" y="2688"/>
                  </a:cubicBezTo>
                  <a:cubicBezTo>
                    <a:pt x="14357" y="2458"/>
                    <a:pt x="14142" y="2372"/>
                    <a:pt x="13938" y="2372"/>
                  </a:cubicBezTo>
                  <a:cubicBezTo>
                    <a:pt x="13326" y="2372"/>
                    <a:pt x="12808" y="3149"/>
                    <a:pt x="12808" y="3149"/>
                  </a:cubicBezTo>
                  <a:cubicBezTo>
                    <a:pt x="12808" y="3149"/>
                    <a:pt x="12336" y="1"/>
                    <a:pt x="11315"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5;p31">
              <a:extLst>
                <a:ext uri="{FF2B5EF4-FFF2-40B4-BE49-F238E27FC236}">
                  <a16:creationId xmlns:a16="http://schemas.microsoft.com/office/drawing/2014/main" id="{0573F7B1-13BE-41D8-96A5-650C3B250DFD}"/>
                </a:ext>
              </a:extLst>
            </p:cNvPr>
            <p:cNvSpPr/>
            <p:nvPr/>
          </p:nvSpPr>
          <p:spPr>
            <a:xfrm rot="7551896">
              <a:off x="3632827" y="1589481"/>
              <a:ext cx="314866" cy="299435"/>
            </a:xfrm>
            <a:custGeom>
              <a:avLst/>
              <a:gdLst/>
              <a:ahLst/>
              <a:cxnLst/>
              <a:rect l="l" t="t" r="r" b="b"/>
              <a:pathLst>
                <a:path w="18752" h="17833" extrusionOk="0">
                  <a:moveTo>
                    <a:pt x="11315" y="1"/>
                  </a:moveTo>
                  <a:cubicBezTo>
                    <a:pt x="11283" y="1"/>
                    <a:pt x="11251" y="4"/>
                    <a:pt x="11218" y="10"/>
                  </a:cubicBezTo>
                  <a:cubicBezTo>
                    <a:pt x="10130" y="261"/>
                    <a:pt x="10799" y="3525"/>
                    <a:pt x="10799" y="3525"/>
                  </a:cubicBezTo>
                  <a:cubicBezTo>
                    <a:pt x="10518" y="3023"/>
                    <a:pt x="9938" y="2608"/>
                    <a:pt x="9563" y="2608"/>
                  </a:cubicBezTo>
                  <a:cubicBezTo>
                    <a:pt x="9158" y="2608"/>
                    <a:pt x="8993" y="3095"/>
                    <a:pt x="9711" y="4488"/>
                  </a:cubicBezTo>
                  <a:cubicBezTo>
                    <a:pt x="11092" y="7125"/>
                    <a:pt x="10841" y="10557"/>
                    <a:pt x="10841" y="10557"/>
                  </a:cubicBezTo>
                  <a:cubicBezTo>
                    <a:pt x="10799" y="10640"/>
                    <a:pt x="10799" y="10724"/>
                    <a:pt x="10799" y="10808"/>
                  </a:cubicBezTo>
                  <a:cubicBezTo>
                    <a:pt x="9753" y="10180"/>
                    <a:pt x="8791" y="9343"/>
                    <a:pt x="7995" y="8380"/>
                  </a:cubicBezTo>
                  <a:cubicBezTo>
                    <a:pt x="8121" y="7292"/>
                    <a:pt x="8749" y="2228"/>
                    <a:pt x="7242" y="1600"/>
                  </a:cubicBezTo>
                  <a:cubicBezTo>
                    <a:pt x="7027" y="1503"/>
                    <a:pt x="6830" y="1461"/>
                    <a:pt x="6651" y="1461"/>
                  </a:cubicBezTo>
                  <a:cubicBezTo>
                    <a:pt x="5437" y="1461"/>
                    <a:pt x="5024" y="3400"/>
                    <a:pt x="5024" y="3400"/>
                  </a:cubicBezTo>
                  <a:cubicBezTo>
                    <a:pt x="5024" y="3400"/>
                    <a:pt x="5024" y="512"/>
                    <a:pt x="4103" y="512"/>
                  </a:cubicBezTo>
                  <a:cubicBezTo>
                    <a:pt x="3194" y="554"/>
                    <a:pt x="2652" y="1778"/>
                    <a:pt x="2961" y="2574"/>
                  </a:cubicBezTo>
                  <a:lnTo>
                    <a:pt x="2961" y="2574"/>
                  </a:lnTo>
                  <a:cubicBezTo>
                    <a:pt x="2863" y="2337"/>
                    <a:pt x="2198" y="782"/>
                    <a:pt x="1485" y="782"/>
                  </a:cubicBezTo>
                  <a:cubicBezTo>
                    <a:pt x="1382" y="782"/>
                    <a:pt x="1277" y="815"/>
                    <a:pt x="1174" y="889"/>
                  </a:cubicBezTo>
                  <a:cubicBezTo>
                    <a:pt x="253" y="1475"/>
                    <a:pt x="1006" y="2981"/>
                    <a:pt x="2094" y="3484"/>
                  </a:cubicBezTo>
                  <a:cubicBezTo>
                    <a:pt x="2094" y="3484"/>
                    <a:pt x="1789" y="3407"/>
                    <a:pt x="1427" y="3407"/>
                  </a:cubicBezTo>
                  <a:cubicBezTo>
                    <a:pt x="984" y="3407"/>
                    <a:pt x="456" y="3521"/>
                    <a:pt x="295" y="4028"/>
                  </a:cubicBezTo>
                  <a:cubicBezTo>
                    <a:pt x="0" y="4800"/>
                    <a:pt x="838" y="5670"/>
                    <a:pt x="2239" y="5670"/>
                  </a:cubicBezTo>
                  <a:cubicBezTo>
                    <a:pt x="2432" y="5670"/>
                    <a:pt x="2635" y="5653"/>
                    <a:pt x="2848" y="5618"/>
                  </a:cubicBezTo>
                  <a:lnTo>
                    <a:pt x="2848" y="5618"/>
                  </a:lnTo>
                  <a:cubicBezTo>
                    <a:pt x="2847" y="5618"/>
                    <a:pt x="713" y="6120"/>
                    <a:pt x="1341" y="7292"/>
                  </a:cubicBezTo>
                  <a:cubicBezTo>
                    <a:pt x="1845" y="8233"/>
                    <a:pt x="3723" y="9092"/>
                    <a:pt x="5787" y="9092"/>
                  </a:cubicBezTo>
                  <a:cubicBezTo>
                    <a:pt x="6294" y="9092"/>
                    <a:pt x="6813" y="9040"/>
                    <a:pt x="7326" y="8924"/>
                  </a:cubicBezTo>
                  <a:lnTo>
                    <a:pt x="7368" y="8924"/>
                  </a:lnTo>
                  <a:cubicBezTo>
                    <a:pt x="8205" y="10096"/>
                    <a:pt x="9251" y="11059"/>
                    <a:pt x="10465" y="11770"/>
                  </a:cubicBezTo>
                  <a:cubicBezTo>
                    <a:pt x="10053" y="11950"/>
                    <a:pt x="9594" y="12036"/>
                    <a:pt x="9136" y="12036"/>
                  </a:cubicBezTo>
                  <a:cubicBezTo>
                    <a:pt x="8849" y="12036"/>
                    <a:pt x="8562" y="12002"/>
                    <a:pt x="8288" y="11938"/>
                  </a:cubicBezTo>
                  <a:cubicBezTo>
                    <a:pt x="6619" y="11502"/>
                    <a:pt x="5296" y="9934"/>
                    <a:pt x="4510" y="9934"/>
                  </a:cubicBezTo>
                  <a:cubicBezTo>
                    <a:pt x="4389" y="9934"/>
                    <a:pt x="4281" y="9971"/>
                    <a:pt x="4187" y="10054"/>
                  </a:cubicBezTo>
                  <a:cubicBezTo>
                    <a:pt x="3524" y="10634"/>
                    <a:pt x="4379" y="11789"/>
                    <a:pt x="5371" y="12137"/>
                  </a:cubicBezTo>
                  <a:lnTo>
                    <a:pt x="5371" y="12137"/>
                  </a:lnTo>
                  <a:cubicBezTo>
                    <a:pt x="5166" y="12068"/>
                    <a:pt x="3957" y="11677"/>
                    <a:pt x="2860" y="11677"/>
                  </a:cubicBezTo>
                  <a:cubicBezTo>
                    <a:pt x="2033" y="11677"/>
                    <a:pt x="1270" y="11899"/>
                    <a:pt x="1048" y="12649"/>
                  </a:cubicBezTo>
                  <a:cubicBezTo>
                    <a:pt x="760" y="13646"/>
                    <a:pt x="1786" y="13881"/>
                    <a:pt x="2815" y="13881"/>
                  </a:cubicBezTo>
                  <a:cubicBezTo>
                    <a:pt x="3730" y="13881"/>
                    <a:pt x="4647" y="13695"/>
                    <a:pt x="4647" y="13695"/>
                  </a:cubicBezTo>
                  <a:lnTo>
                    <a:pt x="4647" y="13695"/>
                  </a:lnTo>
                  <a:cubicBezTo>
                    <a:pt x="4647" y="13695"/>
                    <a:pt x="1969" y="14909"/>
                    <a:pt x="3266" y="16332"/>
                  </a:cubicBezTo>
                  <a:cubicBezTo>
                    <a:pt x="3521" y="16619"/>
                    <a:pt x="3851" y="16733"/>
                    <a:pt x="4216" y="16733"/>
                  </a:cubicBezTo>
                  <a:cubicBezTo>
                    <a:pt x="5291" y="16733"/>
                    <a:pt x="6670" y="15744"/>
                    <a:pt x="7326" y="15244"/>
                  </a:cubicBezTo>
                  <a:lnTo>
                    <a:pt x="7326" y="15244"/>
                  </a:lnTo>
                  <a:cubicBezTo>
                    <a:pt x="6740" y="15788"/>
                    <a:pt x="5819" y="16834"/>
                    <a:pt x="6782" y="17671"/>
                  </a:cubicBezTo>
                  <a:cubicBezTo>
                    <a:pt x="6915" y="17781"/>
                    <a:pt x="7071" y="17832"/>
                    <a:pt x="7244" y="17832"/>
                  </a:cubicBezTo>
                  <a:cubicBezTo>
                    <a:pt x="8653" y="17832"/>
                    <a:pt x="11203" y="14485"/>
                    <a:pt x="11762" y="12398"/>
                  </a:cubicBezTo>
                  <a:cubicBezTo>
                    <a:pt x="13370" y="13087"/>
                    <a:pt x="15106" y="13442"/>
                    <a:pt x="16850" y="13442"/>
                  </a:cubicBezTo>
                  <a:cubicBezTo>
                    <a:pt x="17331" y="13442"/>
                    <a:pt x="17812" y="13415"/>
                    <a:pt x="18291" y="13361"/>
                  </a:cubicBezTo>
                  <a:cubicBezTo>
                    <a:pt x="18291" y="13361"/>
                    <a:pt x="18751" y="12565"/>
                    <a:pt x="18374" y="12231"/>
                  </a:cubicBezTo>
                  <a:lnTo>
                    <a:pt x="18374" y="12231"/>
                  </a:lnTo>
                  <a:cubicBezTo>
                    <a:pt x="17743" y="12345"/>
                    <a:pt x="17106" y="12401"/>
                    <a:pt x="16471" y="12401"/>
                  </a:cubicBezTo>
                  <a:cubicBezTo>
                    <a:pt x="15255" y="12401"/>
                    <a:pt x="14047" y="12197"/>
                    <a:pt x="12892" y="11812"/>
                  </a:cubicBezTo>
                  <a:cubicBezTo>
                    <a:pt x="14482" y="11226"/>
                    <a:pt x="16952" y="8673"/>
                    <a:pt x="16156" y="7794"/>
                  </a:cubicBezTo>
                  <a:cubicBezTo>
                    <a:pt x="15931" y="7548"/>
                    <a:pt x="15685" y="7455"/>
                    <a:pt x="15443" y="7455"/>
                  </a:cubicBezTo>
                  <a:cubicBezTo>
                    <a:pt x="14696" y="7455"/>
                    <a:pt x="13980" y="8338"/>
                    <a:pt x="13980" y="8338"/>
                  </a:cubicBezTo>
                  <a:cubicBezTo>
                    <a:pt x="14817" y="7041"/>
                    <a:pt x="15403" y="3609"/>
                    <a:pt x="14566" y="2688"/>
                  </a:cubicBezTo>
                  <a:cubicBezTo>
                    <a:pt x="14357" y="2458"/>
                    <a:pt x="14142" y="2372"/>
                    <a:pt x="13938" y="2372"/>
                  </a:cubicBezTo>
                  <a:cubicBezTo>
                    <a:pt x="13326" y="2372"/>
                    <a:pt x="12808" y="3149"/>
                    <a:pt x="12808" y="3149"/>
                  </a:cubicBezTo>
                  <a:cubicBezTo>
                    <a:pt x="12808" y="3149"/>
                    <a:pt x="12336" y="1"/>
                    <a:pt x="11315"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p31">
              <a:extLst>
                <a:ext uri="{FF2B5EF4-FFF2-40B4-BE49-F238E27FC236}">
                  <a16:creationId xmlns:a16="http://schemas.microsoft.com/office/drawing/2014/main" id="{8BA07700-9598-4773-95E3-A9DCDA6EB882}"/>
                </a:ext>
              </a:extLst>
            </p:cNvPr>
            <p:cNvSpPr/>
            <p:nvPr/>
          </p:nvSpPr>
          <p:spPr>
            <a:xfrm rot="12069403">
              <a:off x="1466749" y="3078958"/>
              <a:ext cx="1016580" cy="522465"/>
            </a:xfrm>
            <a:custGeom>
              <a:avLst/>
              <a:gdLst/>
              <a:ahLst/>
              <a:cxnLst/>
              <a:rect l="l" t="t" r="r" b="b"/>
              <a:pathLst>
                <a:path w="28256" h="14522" extrusionOk="0">
                  <a:moveTo>
                    <a:pt x="13277" y="4333"/>
                  </a:moveTo>
                  <a:cubicBezTo>
                    <a:pt x="13582" y="4333"/>
                    <a:pt x="13888" y="4356"/>
                    <a:pt x="14189" y="4401"/>
                  </a:cubicBezTo>
                  <a:cubicBezTo>
                    <a:pt x="12556" y="5155"/>
                    <a:pt x="11050" y="6117"/>
                    <a:pt x="10589" y="6327"/>
                  </a:cubicBezTo>
                  <a:cubicBezTo>
                    <a:pt x="10447" y="6389"/>
                    <a:pt x="10281" y="6413"/>
                    <a:pt x="10107" y="6413"/>
                  </a:cubicBezTo>
                  <a:cubicBezTo>
                    <a:pt x="9459" y="6413"/>
                    <a:pt x="8706" y="6075"/>
                    <a:pt x="8706" y="6075"/>
                  </a:cubicBezTo>
                  <a:cubicBezTo>
                    <a:pt x="8706" y="6075"/>
                    <a:pt x="9208" y="5322"/>
                    <a:pt x="11677" y="4569"/>
                  </a:cubicBezTo>
                  <a:cubicBezTo>
                    <a:pt x="12187" y="4408"/>
                    <a:pt x="12731" y="4333"/>
                    <a:pt x="13277" y="4333"/>
                  </a:cubicBezTo>
                  <a:close/>
                  <a:moveTo>
                    <a:pt x="13435" y="7959"/>
                  </a:moveTo>
                  <a:lnTo>
                    <a:pt x="13435" y="7959"/>
                  </a:lnTo>
                  <a:cubicBezTo>
                    <a:pt x="14481" y="8252"/>
                    <a:pt x="15486" y="8754"/>
                    <a:pt x="16365" y="9424"/>
                  </a:cubicBezTo>
                  <a:cubicBezTo>
                    <a:pt x="15695" y="9382"/>
                    <a:pt x="15026" y="9172"/>
                    <a:pt x="14481" y="8796"/>
                  </a:cubicBezTo>
                  <a:cubicBezTo>
                    <a:pt x="14105" y="8545"/>
                    <a:pt x="13770" y="8294"/>
                    <a:pt x="13435" y="7959"/>
                  </a:cubicBezTo>
                  <a:close/>
                  <a:moveTo>
                    <a:pt x="15402" y="8294"/>
                  </a:moveTo>
                  <a:lnTo>
                    <a:pt x="18081" y="9172"/>
                  </a:lnTo>
                  <a:cubicBezTo>
                    <a:pt x="17704" y="9298"/>
                    <a:pt x="17286" y="9382"/>
                    <a:pt x="16909" y="9424"/>
                  </a:cubicBezTo>
                  <a:cubicBezTo>
                    <a:pt x="16114" y="8796"/>
                    <a:pt x="15402" y="8294"/>
                    <a:pt x="15402" y="8294"/>
                  </a:cubicBezTo>
                  <a:close/>
                  <a:moveTo>
                    <a:pt x="9970" y="7181"/>
                  </a:moveTo>
                  <a:cubicBezTo>
                    <a:pt x="10193" y="7181"/>
                    <a:pt x="10672" y="7265"/>
                    <a:pt x="11384" y="7457"/>
                  </a:cubicBezTo>
                  <a:cubicBezTo>
                    <a:pt x="12473" y="7750"/>
                    <a:pt x="13268" y="9256"/>
                    <a:pt x="15402" y="9884"/>
                  </a:cubicBezTo>
                  <a:cubicBezTo>
                    <a:pt x="15727" y="9965"/>
                    <a:pt x="16068" y="10011"/>
                    <a:pt x="16405" y="10011"/>
                  </a:cubicBezTo>
                  <a:cubicBezTo>
                    <a:pt x="16590" y="10011"/>
                    <a:pt x="16773" y="9997"/>
                    <a:pt x="16951" y="9968"/>
                  </a:cubicBezTo>
                  <a:cubicBezTo>
                    <a:pt x="17244" y="10219"/>
                    <a:pt x="17453" y="10470"/>
                    <a:pt x="17704" y="10763"/>
                  </a:cubicBezTo>
                  <a:lnTo>
                    <a:pt x="17662" y="10763"/>
                  </a:lnTo>
                  <a:cubicBezTo>
                    <a:pt x="17955" y="11265"/>
                    <a:pt x="18332" y="11725"/>
                    <a:pt x="18708" y="12186"/>
                  </a:cubicBezTo>
                  <a:cubicBezTo>
                    <a:pt x="17327" y="11893"/>
                    <a:pt x="15946" y="11474"/>
                    <a:pt x="14691" y="10888"/>
                  </a:cubicBezTo>
                  <a:cubicBezTo>
                    <a:pt x="11092" y="9382"/>
                    <a:pt x="9878" y="7331"/>
                    <a:pt x="9836" y="7247"/>
                  </a:cubicBezTo>
                  <a:cubicBezTo>
                    <a:pt x="9807" y="7204"/>
                    <a:pt x="9853" y="7181"/>
                    <a:pt x="9970" y="7181"/>
                  </a:cubicBezTo>
                  <a:close/>
                  <a:moveTo>
                    <a:pt x="13505" y="0"/>
                  </a:moveTo>
                  <a:cubicBezTo>
                    <a:pt x="13455" y="0"/>
                    <a:pt x="13374" y="66"/>
                    <a:pt x="13268" y="216"/>
                  </a:cubicBezTo>
                  <a:cubicBezTo>
                    <a:pt x="12473" y="1221"/>
                    <a:pt x="11468" y="2141"/>
                    <a:pt x="10380" y="2853"/>
                  </a:cubicBezTo>
                  <a:cubicBezTo>
                    <a:pt x="9083" y="3732"/>
                    <a:pt x="7116" y="4318"/>
                    <a:pt x="6153" y="4945"/>
                  </a:cubicBezTo>
                  <a:cubicBezTo>
                    <a:pt x="5616" y="5296"/>
                    <a:pt x="5053" y="5464"/>
                    <a:pt x="4427" y="5464"/>
                  </a:cubicBezTo>
                  <a:cubicBezTo>
                    <a:pt x="3932" y="5464"/>
                    <a:pt x="3397" y="5358"/>
                    <a:pt x="2805" y="5155"/>
                  </a:cubicBezTo>
                  <a:cubicBezTo>
                    <a:pt x="1608" y="4743"/>
                    <a:pt x="979" y="3596"/>
                    <a:pt x="560" y="3596"/>
                  </a:cubicBezTo>
                  <a:cubicBezTo>
                    <a:pt x="511" y="3596"/>
                    <a:pt x="464" y="3613"/>
                    <a:pt x="419" y="3648"/>
                  </a:cubicBezTo>
                  <a:cubicBezTo>
                    <a:pt x="252" y="3857"/>
                    <a:pt x="126" y="4067"/>
                    <a:pt x="1" y="4276"/>
                  </a:cubicBezTo>
                  <a:cubicBezTo>
                    <a:pt x="754" y="5280"/>
                    <a:pt x="1884" y="5908"/>
                    <a:pt x="3098" y="5992"/>
                  </a:cubicBezTo>
                  <a:cubicBezTo>
                    <a:pt x="4772" y="6159"/>
                    <a:pt x="5149" y="6578"/>
                    <a:pt x="5776" y="6661"/>
                  </a:cubicBezTo>
                  <a:cubicBezTo>
                    <a:pt x="6362" y="6745"/>
                    <a:pt x="6739" y="6996"/>
                    <a:pt x="7953" y="9047"/>
                  </a:cubicBezTo>
                  <a:cubicBezTo>
                    <a:pt x="9125" y="11098"/>
                    <a:pt x="11008" y="12688"/>
                    <a:pt x="13477" y="13944"/>
                  </a:cubicBezTo>
                  <a:cubicBezTo>
                    <a:pt x="14332" y="14371"/>
                    <a:pt x="15138" y="14522"/>
                    <a:pt x="15813" y="14522"/>
                  </a:cubicBezTo>
                  <a:cubicBezTo>
                    <a:pt x="17122" y="14522"/>
                    <a:pt x="17938" y="13955"/>
                    <a:pt x="17662" y="13734"/>
                  </a:cubicBezTo>
                  <a:cubicBezTo>
                    <a:pt x="17629" y="13704"/>
                    <a:pt x="17591" y="13692"/>
                    <a:pt x="17548" y="13692"/>
                  </a:cubicBezTo>
                  <a:cubicBezTo>
                    <a:pt x="17322" y="13692"/>
                    <a:pt x="16937" y="14043"/>
                    <a:pt x="16099" y="14043"/>
                  </a:cubicBezTo>
                  <a:cubicBezTo>
                    <a:pt x="15320" y="14043"/>
                    <a:pt x="14148" y="13739"/>
                    <a:pt x="12347" y="12562"/>
                  </a:cubicBezTo>
                  <a:cubicBezTo>
                    <a:pt x="8287" y="9842"/>
                    <a:pt x="7367" y="6661"/>
                    <a:pt x="7367" y="6661"/>
                  </a:cubicBezTo>
                  <a:cubicBezTo>
                    <a:pt x="7467" y="6647"/>
                    <a:pt x="7569" y="6640"/>
                    <a:pt x="7671" y="6640"/>
                  </a:cubicBezTo>
                  <a:cubicBezTo>
                    <a:pt x="8164" y="6640"/>
                    <a:pt x="8667" y="6803"/>
                    <a:pt x="9083" y="7080"/>
                  </a:cubicBezTo>
                  <a:cubicBezTo>
                    <a:pt x="10715" y="9465"/>
                    <a:pt x="13184" y="11223"/>
                    <a:pt x="15988" y="11977"/>
                  </a:cubicBezTo>
                  <a:cubicBezTo>
                    <a:pt x="17034" y="12311"/>
                    <a:pt x="18123" y="12521"/>
                    <a:pt x="19211" y="12646"/>
                  </a:cubicBezTo>
                  <a:cubicBezTo>
                    <a:pt x="19755" y="13107"/>
                    <a:pt x="20341" y="13525"/>
                    <a:pt x="21010" y="13818"/>
                  </a:cubicBezTo>
                  <a:cubicBezTo>
                    <a:pt x="21550" y="14049"/>
                    <a:pt x="21975" y="14127"/>
                    <a:pt x="22258" y="14127"/>
                  </a:cubicBezTo>
                  <a:cubicBezTo>
                    <a:pt x="22744" y="14127"/>
                    <a:pt x="22810" y="13897"/>
                    <a:pt x="22308" y="13818"/>
                  </a:cubicBezTo>
                  <a:cubicBezTo>
                    <a:pt x="21513" y="13567"/>
                    <a:pt x="20759" y="13190"/>
                    <a:pt x="20131" y="12688"/>
                  </a:cubicBezTo>
                  <a:lnTo>
                    <a:pt x="20131" y="12688"/>
                  </a:lnTo>
                  <a:cubicBezTo>
                    <a:pt x="20220" y="12695"/>
                    <a:pt x="20309" y="12699"/>
                    <a:pt x="20398" y="12699"/>
                  </a:cubicBezTo>
                  <a:cubicBezTo>
                    <a:pt x="20810" y="12699"/>
                    <a:pt x="21217" y="12624"/>
                    <a:pt x="21596" y="12521"/>
                  </a:cubicBezTo>
                  <a:cubicBezTo>
                    <a:pt x="21930" y="12390"/>
                    <a:pt x="22416" y="12330"/>
                    <a:pt x="22929" y="12330"/>
                  </a:cubicBezTo>
                  <a:cubicBezTo>
                    <a:pt x="23892" y="12330"/>
                    <a:pt x="24951" y="12542"/>
                    <a:pt x="25279" y="12897"/>
                  </a:cubicBezTo>
                  <a:cubicBezTo>
                    <a:pt x="25577" y="13223"/>
                    <a:pt x="26051" y="13829"/>
                    <a:pt x="26211" y="13829"/>
                  </a:cubicBezTo>
                  <a:cubicBezTo>
                    <a:pt x="26299" y="13829"/>
                    <a:pt x="26293" y="13650"/>
                    <a:pt x="26116" y="13148"/>
                  </a:cubicBezTo>
                  <a:cubicBezTo>
                    <a:pt x="25778" y="12190"/>
                    <a:pt x="24356" y="11896"/>
                    <a:pt x="23004" y="11896"/>
                  </a:cubicBezTo>
                  <a:cubicBezTo>
                    <a:pt x="22349" y="11896"/>
                    <a:pt x="21711" y="11965"/>
                    <a:pt x="21220" y="12060"/>
                  </a:cubicBezTo>
                  <a:cubicBezTo>
                    <a:pt x="20772" y="12164"/>
                    <a:pt x="20296" y="12239"/>
                    <a:pt x="19815" y="12239"/>
                  </a:cubicBezTo>
                  <a:cubicBezTo>
                    <a:pt x="19711" y="12239"/>
                    <a:pt x="19607" y="12235"/>
                    <a:pt x="19504" y="12228"/>
                  </a:cubicBezTo>
                  <a:cubicBezTo>
                    <a:pt x="19127" y="11935"/>
                    <a:pt x="18834" y="11558"/>
                    <a:pt x="18583" y="11181"/>
                  </a:cubicBezTo>
                  <a:cubicBezTo>
                    <a:pt x="18290" y="10679"/>
                    <a:pt x="17913" y="10261"/>
                    <a:pt x="17453" y="9884"/>
                  </a:cubicBezTo>
                  <a:cubicBezTo>
                    <a:pt x="17913" y="9758"/>
                    <a:pt x="18332" y="9591"/>
                    <a:pt x="18750" y="9340"/>
                  </a:cubicBezTo>
                  <a:lnTo>
                    <a:pt x="19043" y="9424"/>
                  </a:lnTo>
                  <a:cubicBezTo>
                    <a:pt x="20634" y="9968"/>
                    <a:pt x="21429" y="10930"/>
                    <a:pt x="22977" y="11181"/>
                  </a:cubicBezTo>
                  <a:cubicBezTo>
                    <a:pt x="23212" y="11213"/>
                    <a:pt x="23472" y="11227"/>
                    <a:pt x="23743" y="11227"/>
                  </a:cubicBezTo>
                  <a:cubicBezTo>
                    <a:pt x="25261" y="11227"/>
                    <a:pt x="27137" y="10777"/>
                    <a:pt x="26995" y="10386"/>
                  </a:cubicBezTo>
                  <a:cubicBezTo>
                    <a:pt x="26957" y="10283"/>
                    <a:pt x="26888" y="10243"/>
                    <a:pt x="26780" y="10243"/>
                  </a:cubicBezTo>
                  <a:cubicBezTo>
                    <a:pt x="26405" y="10243"/>
                    <a:pt x="25563" y="10721"/>
                    <a:pt x="23940" y="10721"/>
                  </a:cubicBezTo>
                  <a:cubicBezTo>
                    <a:pt x="22601" y="10679"/>
                    <a:pt x="21345" y="10261"/>
                    <a:pt x="20257" y="9465"/>
                  </a:cubicBezTo>
                  <a:lnTo>
                    <a:pt x="20257" y="9465"/>
                  </a:lnTo>
                  <a:cubicBezTo>
                    <a:pt x="20257" y="9465"/>
                    <a:pt x="22559" y="9800"/>
                    <a:pt x="23731" y="9926"/>
                  </a:cubicBezTo>
                  <a:cubicBezTo>
                    <a:pt x="24153" y="9971"/>
                    <a:pt x="24793" y="10005"/>
                    <a:pt x="25454" y="10005"/>
                  </a:cubicBezTo>
                  <a:cubicBezTo>
                    <a:pt x="26628" y="10005"/>
                    <a:pt x="27869" y="9897"/>
                    <a:pt x="28083" y="9549"/>
                  </a:cubicBezTo>
                  <a:cubicBezTo>
                    <a:pt x="28256" y="9291"/>
                    <a:pt x="27685" y="9198"/>
                    <a:pt x="26993" y="9198"/>
                  </a:cubicBezTo>
                  <a:cubicBezTo>
                    <a:pt x="26341" y="9198"/>
                    <a:pt x="25582" y="9280"/>
                    <a:pt x="25237" y="9382"/>
                  </a:cubicBezTo>
                  <a:cubicBezTo>
                    <a:pt x="25115" y="9411"/>
                    <a:pt x="24922" y="9423"/>
                    <a:pt x="24679" y="9423"/>
                  </a:cubicBezTo>
                  <a:cubicBezTo>
                    <a:pt x="23508" y="9423"/>
                    <a:pt x="21177" y="9129"/>
                    <a:pt x="19964" y="8921"/>
                  </a:cubicBezTo>
                  <a:cubicBezTo>
                    <a:pt x="19838" y="8921"/>
                    <a:pt x="19671" y="8880"/>
                    <a:pt x="19504" y="8838"/>
                  </a:cubicBezTo>
                  <a:cubicBezTo>
                    <a:pt x="19755" y="8670"/>
                    <a:pt x="19922" y="8545"/>
                    <a:pt x="20090" y="8419"/>
                  </a:cubicBezTo>
                  <a:cubicBezTo>
                    <a:pt x="20885" y="7791"/>
                    <a:pt x="21722" y="7289"/>
                    <a:pt x="22601" y="6829"/>
                  </a:cubicBezTo>
                  <a:cubicBezTo>
                    <a:pt x="23438" y="6410"/>
                    <a:pt x="25321" y="6327"/>
                    <a:pt x="24944" y="5992"/>
                  </a:cubicBezTo>
                  <a:cubicBezTo>
                    <a:pt x="24891" y="5938"/>
                    <a:pt x="24768" y="5912"/>
                    <a:pt x="24592" y="5912"/>
                  </a:cubicBezTo>
                  <a:cubicBezTo>
                    <a:pt x="23663" y="5912"/>
                    <a:pt x="21241" y="6655"/>
                    <a:pt x="19587" y="8168"/>
                  </a:cubicBezTo>
                  <a:cubicBezTo>
                    <a:pt x="19378" y="8335"/>
                    <a:pt x="19169" y="8545"/>
                    <a:pt x="18918" y="8670"/>
                  </a:cubicBezTo>
                  <a:cubicBezTo>
                    <a:pt x="17495" y="8294"/>
                    <a:pt x="15695" y="7582"/>
                    <a:pt x="14816" y="7498"/>
                  </a:cubicBezTo>
                  <a:cubicBezTo>
                    <a:pt x="13644" y="7247"/>
                    <a:pt x="12514" y="6954"/>
                    <a:pt x="11384" y="6578"/>
                  </a:cubicBezTo>
                  <a:cubicBezTo>
                    <a:pt x="11133" y="6536"/>
                    <a:pt x="13603" y="5280"/>
                    <a:pt x="15277" y="4653"/>
                  </a:cubicBezTo>
                  <a:cubicBezTo>
                    <a:pt x="16156" y="4862"/>
                    <a:pt x="16993" y="5197"/>
                    <a:pt x="17913" y="5364"/>
                  </a:cubicBezTo>
                  <a:cubicBezTo>
                    <a:pt x="18360" y="5448"/>
                    <a:pt x="18799" y="5484"/>
                    <a:pt x="19212" y="5484"/>
                  </a:cubicBezTo>
                  <a:cubicBezTo>
                    <a:pt x="20653" y="5484"/>
                    <a:pt x="21773" y="5043"/>
                    <a:pt x="21805" y="4653"/>
                  </a:cubicBezTo>
                  <a:cubicBezTo>
                    <a:pt x="21826" y="4531"/>
                    <a:pt x="21751" y="4486"/>
                    <a:pt x="21607" y="4486"/>
                  </a:cubicBezTo>
                  <a:cubicBezTo>
                    <a:pt x="21171" y="4486"/>
                    <a:pt x="20103" y="4905"/>
                    <a:pt x="19144" y="4905"/>
                  </a:cubicBezTo>
                  <a:cubicBezTo>
                    <a:pt x="19111" y="4905"/>
                    <a:pt x="19077" y="4905"/>
                    <a:pt x="19043" y="4904"/>
                  </a:cubicBezTo>
                  <a:cubicBezTo>
                    <a:pt x="18164" y="4778"/>
                    <a:pt x="17327" y="4569"/>
                    <a:pt x="16490" y="4234"/>
                  </a:cubicBezTo>
                  <a:cubicBezTo>
                    <a:pt x="16898" y="4160"/>
                    <a:pt x="17298" y="4137"/>
                    <a:pt x="17667" y="4137"/>
                  </a:cubicBezTo>
                  <a:cubicBezTo>
                    <a:pt x="18274" y="4137"/>
                    <a:pt x="18794" y="4199"/>
                    <a:pt x="19116" y="4199"/>
                  </a:cubicBezTo>
                  <a:cubicBezTo>
                    <a:pt x="19260" y="4199"/>
                    <a:pt x="19365" y="4187"/>
                    <a:pt x="19420" y="4150"/>
                  </a:cubicBezTo>
                  <a:cubicBezTo>
                    <a:pt x="19608" y="3962"/>
                    <a:pt x="19458" y="3504"/>
                    <a:pt x="17756" y="3504"/>
                  </a:cubicBezTo>
                  <a:cubicBezTo>
                    <a:pt x="17564" y="3504"/>
                    <a:pt x="17352" y="3510"/>
                    <a:pt x="17118" y="3523"/>
                  </a:cubicBezTo>
                  <a:cubicBezTo>
                    <a:pt x="16532" y="3564"/>
                    <a:pt x="15904" y="3690"/>
                    <a:pt x="15360" y="3899"/>
                  </a:cubicBezTo>
                  <a:cubicBezTo>
                    <a:pt x="14691" y="3732"/>
                    <a:pt x="14021" y="3606"/>
                    <a:pt x="13310" y="3606"/>
                  </a:cubicBezTo>
                  <a:cubicBezTo>
                    <a:pt x="11384" y="3648"/>
                    <a:pt x="8497" y="5197"/>
                    <a:pt x="7743" y="5783"/>
                  </a:cubicBezTo>
                  <a:cubicBezTo>
                    <a:pt x="7482" y="5998"/>
                    <a:pt x="7181" y="6078"/>
                    <a:pt x="6917" y="6078"/>
                  </a:cubicBezTo>
                  <a:cubicBezTo>
                    <a:pt x="6463" y="6078"/>
                    <a:pt x="6120" y="5842"/>
                    <a:pt x="6279" y="5657"/>
                  </a:cubicBezTo>
                  <a:cubicBezTo>
                    <a:pt x="6530" y="5322"/>
                    <a:pt x="7241" y="5071"/>
                    <a:pt x="8287" y="4653"/>
                  </a:cubicBezTo>
                  <a:cubicBezTo>
                    <a:pt x="9752" y="3941"/>
                    <a:pt x="11133" y="3020"/>
                    <a:pt x="12347" y="1890"/>
                  </a:cubicBezTo>
                  <a:cubicBezTo>
                    <a:pt x="13437" y="932"/>
                    <a:pt x="13693" y="0"/>
                    <a:pt x="13505"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7" name="Picture 2" descr="Logo Avis Restau">
              <a:extLst>
                <a:ext uri="{FF2B5EF4-FFF2-40B4-BE49-F238E27FC236}">
                  <a16:creationId xmlns:a16="http://schemas.microsoft.com/office/drawing/2014/main" id="{9D57A344-2559-4360-8A23-F7EFD1E75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812" y="1815383"/>
              <a:ext cx="3521083" cy="152330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Google Shape;207;p29">
            <a:extLst>
              <a:ext uri="{FF2B5EF4-FFF2-40B4-BE49-F238E27FC236}">
                <a16:creationId xmlns:a16="http://schemas.microsoft.com/office/drawing/2014/main" id="{7BA76DA7-A829-44B8-9FB4-EA682FF7792D}"/>
              </a:ext>
            </a:extLst>
          </p:cNvPr>
          <p:cNvSpPr/>
          <p:nvPr>
            <p:custDataLst>
              <p:tags r:id="rId4"/>
            </p:custDataLst>
          </p:nvPr>
        </p:nvSpPr>
        <p:spPr>
          <a:xfrm>
            <a:off x="115317" y="539500"/>
            <a:ext cx="645600" cy="645600"/>
          </a:xfrm>
          <a:prstGeom prst="ellipse">
            <a:avLst/>
          </a:prstGeom>
          <a:solidFill>
            <a:srgbClr val="F79C23">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0;p29">
            <a:extLst>
              <a:ext uri="{FF2B5EF4-FFF2-40B4-BE49-F238E27FC236}">
                <a16:creationId xmlns:a16="http://schemas.microsoft.com/office/drawing/2014/main" id="{B99C19DE-C140-404B-9A13-54142644BDE2}"/>
              </a:ext>
            </a:extLst>
          </p:cNvPr>
          <p:cNvSpPr txBox="1">
            <a:spLocks/>
          </p:cNvSpPr>
          <p:nvPr>
            <p:custDataLst>
              <p:tags r:id="rId5"/>
            </p:custDataLst>
          </p:nvPr>
        </p:nvSpPr>
        <p:spPr>
          <a:xfrm>
            <a:off x="92667" y="297850"/>
            <a:ext cx="690900" cy="1128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latin typeface="Prompt" panose="00000500000000000000" pitchFamily="2" charset="-34"/>
                <a:cs typeface="Prompt" panose="00000500000000000000" pitchFamily="2" charset="-34"/>
              </a:rPr>
              <a:t>01</a:t>
            </a:r>
          </a:p>
        </p:txBody>
      </p:sp>
      <p:pic>
        <p:nvPicPr>
          <p:cNvPr id="5" name="Graphique 4">
            <a:extLst>
              <a:ext uri="{FF2B5EF4-FFF2-40B4-BE49-F238E27FC236}">
                <a16:creationId xmlns:a16="http://schemas.microsoft.com/office/drawing/2014/main" id="{DBD98D52-8573-4AED-8B4E-BB0ACE1961C0}"/>
              </a:ext>
            </a:extLst>
          </p:cNvPr>
          <p:cNvPicPr>
            <a:picLocks noChangeAspect="1"/>
          </p:cNvPicPr>
          <p:nvPr>
            <p:custDataLst>
              <p:tags r:id="rId6"/>
            </p:custDataLst>
          </p:nvPr>
        </p:nvPicPr>
        <p:blipFill>
          <a:blip r:embed="rId10">
            <a:extLst>
              <a:ext uri="{96DAC541-7B7A-43D3-8B79-37D633B846F1}">
                <asvg:svgBlip xmlns:asvg="http://schemas.microsoft.com/office/drawing/2016/SVG/main" r:embed="rId11"/>
              </a:ext>
            </a:extLst>
          </a:blip>
          <a:srcRect/>
          <a:stretch/>
        </p:blipFill>
        <p:spPr>
          <a:xfrm>
            <a:off x="5135144" y="672673"/>
            <a:ext cx="3798155" cy="3798155"/>
          </a:xfrm>
          <a:prstGeom prst="rect">
            <a:avLst/>
          </a:prstGeom>
        </p:spPr>
      </p:pic>
    </p:spTree>
    <p:extLst>
      <p:ext uri="{BB962C8B-B14F-4D97-AF65-F5344CB8AC3E}">
        <p14:creationId xmlns:p14="http://schemas.microsoft.com/office/powerpoint/2010/main" val="17148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12" name="Google Shape;447;p35">
            <a:extLst>
              <a:ext uri="{FF2B5EF4-FFF2-40B4-BE49-F238E27FC236}">
                <a16:creationId xmlns:a16="http://schemas.microsoft.com/office/drawing/2014/main" id="{ACDCCB8B-2200-4B0E-A01F-1A8DD82E6760}"/>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13" name="Google Shape;456;p35">
            <a:extLst>
              <a:ext uri="{FF2B5EF4-FFF2-40B4-BE49-F238E27FC236}">
                <a16:creationId xmlns:a16="http://schemas.microsoft.com/office/drawing/2014/main" id="{8945A712-1742-4859-A412-8107AA50AC0F}"/>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6;p35">
            <a:extLst>
              <a:ext uri="{FF2B5EF4-FFF2-40B4-BE49-F238E27FC236}">
                <a16:creationId xmlns:a16="http://schemas.microsoft.com/office/drawing/2014/main" id="{50F32A1E-9EC7-4521-B86C-3E018319E590}"/>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467;p35">
            <a:extLst>
              <a:ext uri="{FF2B5EF4-FFF2-40B4-BE49-F238E27FC236}">
                <a16:creationId xmlns:a16="http://schemas.microsoft.com/office/drawing/2014/main" id="{889E4915-F30A-4DD3-A7EE-EB73039C184C}"/>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5" name="Image 4">
            <a:extLst>
              <a:ext uri="{FF2B5EF4-FFF2-40B4-BE49-F238E27FC236}">
                <a16:creationId xmlns:a16="http://schemas.microsoft.com/office/drawing/2014/main" id="{44C86C14-3B1F-4D73-9D3B-0B2CB3E94069}"/>
              </a:ext>
            </a:extLst>
          </p:cNvPr>
          <p:cNvPicPr>
            <a:picLocks noChangeAspect="1"/>
          </p:cNvPicPr>
          <p:nvPr/>
        </p:nvPicPr>
        <p:blipFill>
          <a:blip r:embed="rId7"/>
          <a:stretch>
            <a:fillRect/>
          </a:stretch>
        </p:blipFill>
        <p:spPr>
          <a:xfrm>
            <a:off x="390525" y="1795462"/>
            <a:ext cx="8362950" cy="1552575"/>
          </a:xfrm>
          <a:prstGeom prst="rect">
            <a:avLst/>
          </a:prstGeom>
        </p:spPr>
      </p:pic>
    </p:spTree>
    <p:extLst>
      <p:ext uri="{BB962C8B-B14F-4D97-AF65-F5344CB8AC3E}">
        <p14:creationId xmlns:p14="http://schemas.microsoft.com/office/powerpoint/2010/main" val="318993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8" name="Google Shape;447;p35">
            <a:extLst>
              <a:ext uri="{FF2B5EF4-FFF2-40B4-BE49-F238E27FC236}">
                <a16:creationId xmlns:a16="http://schemas.microsoft.com/office/drawing/2014/main" id="{F1FD9AD0-7A67-4E5F-A699-956412B4FB21}"/>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9" name="Google Shape;456;p35">
            <a:extLst>
              <a:ext uri="{FF2B5EF4-FFF2-40B4-BE49-F238E27FC236}">
                <a16:creationId xmlns:a16="http://schemas.microsoft.com/office/drawing/2014/main" id="{3AE750F4-7948-4D0E-AB6E-70EF1FAF4C73}"/>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6;p35">
            <a:extLst>
              <a:ext uri="{FF2B5EF4-FFF2-40B4-BE49-F238E27FC236}">
                <a16:creationId xmlns:a16="http://schemas.microsoft.com/office/drawing/2014/main" id="{7F742CCE-A6E9-43BE-865E-571E30700703}"/>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467;p35">
            <a:extLst>
              <a:ext uri="{FF2B5EF4-FFF2-40B4-BE49-F238E27FC236}">
                <a16:creationId xmlns:a16="http://schemas.microsoft.com/office/drawing/2014/main" id="{33A14DC2-5BE6-460E-83C9-E72204252908}"/>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5" name="Image 4">
            <a:extLst>
              <a:ext uri="{FF2B5EF4-FFF2-40B4-BE49-F238E27FC236}">
                <a16:creationId xmlns:a16="http://schemas.microsoft.com/office/drawing/2014/main" id="{785A91C4-1BE1-4A88-AC82-B89CAFED2A9B}"/>
              </a:ext>
            </a:extLst>
          </p:cNvPr>
          <p:cNvPicPr>
            <a:picLocks noChangeAspect="1"/>
          </p:cNvPicPr>
          <p:nvPr/>
        </p:nvPicPr>
        <p:blipFill>
          <a:blip r:embed="rId7"/>
          <a:stretch>
            <a:fillRect/>
          </a:stretch>
        </p:blipFill>
        <p:spPr>
          <a:xfrm>
            <a:off x="1571625" y="1831459"/>
            <a:ext cx="6000750" cy="2486025"/>
          </a:xfrm>
          <a:prstGeom prst="rect">
            <a:avLst/>
          </a:prstGeom>
        </p:spPr>
      </p:pic>
    </p:spTree>
    <p:extLst>
      <p:ext uri="{BB962C8B-B14F-4D97-AF65-F5344CB8AC3E}">
        <p14:creationId xmlns:p14="http://schemas.microsoft.com/office/powerpoint/2010/main" val="241222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12" name="Google Shape;447;p35">
            <a:extLst>
              <a:ext uri="{FF2B5EF4-FFF2-40B4-BE49-F238E27FC236}">
                <a16:creationId xmlns:a16="http://schemas.microsoft.com/office/drawing/2014/main" id="{B6F7E8C7-764A-408E-9E27-F58D9AF96584}"/>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13" name="Google Shape;456;p35">
            <a:extLst>
              <a:ext uri="{FF2B5EF4-FFF2-40B4-BE49-F238E27FC236}">
                <a16:creationId xmlns:a16="http://schemas.microsoft.com/office/drawing/2014/main" id="{46C8300E-8133-43F4-A661-A5C2039F568B}"/>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6;p35">
            <a:extLst>
              <a:ext uri="{FF2B5EF4-FFF2-40B4-BE49-F238E27FC236}">
                <a16:creationId xmlns:a16="http://schemas.microsoft.com/office/drawing/2014/main" id="{BE1446C3-3EA1-48CA-A716-DAB05B10564B}"/>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467;p35">
            <a:extLst>
              <a:ext uri="{FF2B5EF4-FFF2-40B4-BE49-F238E27FC236}">
                <a16:creationId xmlns:a16="http://schemas.microsoft.com/office/drawing/2014/main" id="{C06E9460-22FE-417B-8E27-9A8ED18A7ABF}"/>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14338" name="Picture 2">
            <a:extLst>
              <a:ext uri="{FF2B5EF4-FFF2-40B4-BE49-F238E27FC236}">
                <a16:creationId xmlns:a16="http://schemas.microsoft.com/office/drawing/2014/main" id="{EB5A0B66-E425-4292-94DD-C1CC65F721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7332" y="1361704"/>
            <a:ext cx="3869337" cy="378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916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8" name="Google Shape;447;p35">
            <a:extLst>
              <a:ext uri="{FF2B5EF4-FFF2-40B4-BE49-F238E27FC236}">
                <a16:creationId xmlns:a16="http://schemas.microsoft.com/office/drawing/2014/main" id="{48B66CCF-F797-4D58-86C8-BEA9AFFD26F9}"/>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9" name="Google Shape;456;p35">
            <a:extLst>
              <a:ext uri="{FF2B5EF4-FFF2-40B4-BE49-F238E27FC236}">
                <a16:creationId xmlns:a16="http://schemas.microsoft.com/office/drawing/2014/main" id="{9273BAAE-EE54-4D02-B9EA-ADCBAB33FCFB}"/>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6;p35">
            <a:extLst>
              <a:ext uri="{FF2B5EF4-FFF2-40B4-BE49-F238E27FC236}">
                <a16:creationId xmlns:a16="http://schemas.microsoft.com/office/drawing/2014/main" id="{9BE23367-8A37-4B30-AADD-2C85637F7849}"/>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467;p35">
            <a:extLst>
              <a:ext uri="{FF2B5EF4-FFF2-40B4-BE49-F238E27FC236}">
                <a16:creationId xmlns:a16="http://schemas.microsoft.com/office/drawing/2014/main" id="{9E33FA3F-281E-4F9A-8041-E99A8C90E961}"/>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5" name="Graphique 4">
            <a:extLst>
              <a:ext uri="{FF2B5EF4-FFF2-40B4-BE49-F238E27FC236}">
                <a16:creationId xmlns:a16="http://schemas.microsoft.com/office/drawing/2014/main" id="{24229D76-9093-4C56-8FAC-A1ECB4FE52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4029" y="1693345"/>
            <a:ext cx="3314700" cy="2762250"/>
          </a:xfrm>
          <a:prstGeom prst="rect">
            <a:avLst/>
          </a:prstGeom>
        </p:spPr>
      </p:pic>
      <p:pic>
        <p:nvPicPr>
          <p:cNvPr id="7" name="Image 6">
            <a:extLst>
              <a:ext uri="{FF2B5EF4-FFF2-40B4-BE49-F238E27FC236}">
                <a16:creationId xmlns:a16="http://schemas.microsoft.com/office/drawing/2014/main" id="{B1ED1BCD-862B-4002-9615-15BB88603C80}"/>
              </a:ext>
            </a:extLst>
          </p:cNvPr>
          <p:cNvPicPr>
            <a:picLocks noChangeAspect="1"/>
          </p:cNvPicPr>
          <p:nvPr/>
        </p:nvPicPr>
        <p:blipFill>
          <a:blip r:embed="rId9"/>
          <a:stretch>
            <a:fillRect/>
          </a:stretch>
        </p:blipFill>
        <p:spPr>
          <a:xfrm>
            <a:off x="5919107" y="1620846"/>
            <a:ext cx="2907249" cy="2907249"/>
          </a:xfrm>
          <a:prstGeom prst="rect">
            <a:avLst/>
          </a:prstGeom>
        </p:spPr>
      </p:pic>
      <p:cxnSp>
        <p:nvCxnSpPr>
          <p:cNvPr id="13" name="Connecteur droit avec flèche 12">
            <a:extLst>
              <a:ext uri="{FF2B5EF4-FFF2-40B4-BE49-F238E27FC236}">
                <a16:creationId xmlns:a16="http://schemas.microsoft.com/office/drawing/2014/main" id="{F713F883-925C-4D6C-AED9-36F0C8F3C973}"/>
              </a:ext>
            </a:extLst>
          </p:cNvPr>
          <p:cNvCxnSpPr>
            <a:stCxn id="5" idx="3"/>
            <a:endCxn id="7" idx="1"/>
          </p:cNvCxnSpPr>
          <p:nvPr/>
        </p:nvCxnSpPr>
        <p:spPr>
          <a:xfrm>
            <a:off x="4408729" y="3074470"/>
            <a:ext cx="1510378"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42691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8" name="Google Shape;447;p35">
            <a:extLst>
              <a:ext uri="{FF2B5EF4-FFF2-40B4-BE49-F238E27FC236}">
                <a16:creationId xmlns:a16="http://schemas.microsoft.com/office/drawing/2014/main" id="{23C36DF7-157B-4A81-ABB8-CA603AACEE15}"/>
              </a:ext>
            </a:extLst>
          </p:cNvPr>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a:t>
            </a:r>
            <a:endParaRPr dirty="0"/>
          </a:p>
        </p:txBody>
      </p:sp>
      <p:sp>
        <p:nvSpPr>
          <p:cNvPr id="9" name="Google Shape;456;p35">
            <a:extLst>
              <a:ext uri="{FF2B5EF4-FFF2-40B4-BE49-F238E27FC236}">
                <a16:creationId xmlns:a16="http://schemas.microsoft.com/office/drawing/2014/main" id="{20F1D30C-A4A0-4BD4-BF31-E47A66568495}"/>
              </a:ext>
            </a:extLst>
          </p:cNvPr>
          <p:cNvSpPr/>
          <p:nvPr>
            <p:custDataLst>
              <p:tags r:id="rId2"/>
            </p:custDataLst>
          </p:nvPr>
        </p:nvSpPr>
        <p:spPr>
          <a:xfrm>
            <a:off x="67625" y="474501"/>
            <a:ext cx="645600" cy="6456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6;p35">
            <a:extLst>
              <a:ext uri="{FF2B5EF4-FFF2-40B4-BE49-F238E27FC236}">
                <a16:creationId xmlns:a16="http://schemas.microsoft.com/office/drawing/2014/main" id="{08920BF1-C1AB-421F-83D5-9BE666C5525B}"/>
              </a:ext>
            </a:extLst>
          </p:cNvPr>
          <p:cNvSpPr/>
          <p:nvPr>
            <p:custDataLst>
              <p:tags r:id="rId3"/>
            </p:custDataLst>
          </p:nvPr>
        </p:nvSpPr>
        <p:spPr>
          <a:xfrm>
            <a:off x="218758" y="62565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467;p35">
            <a:extLst>
              <a:ext uri="{FF2B5EF4-FFF2-40B4-BE49-F238E27FC236}">
                <a16:creationId xmlns:a16="http://schemas.microsoft.com/office/drawing/2014/main" id="{974B3BA4-D743-4281-AFE7-EB83E2BB787F}"/>
              </a:ext>
            </a:extLst>
          </p:cNvPr>
          <p:cNvCxnSpPr>
            <a:cxnSpLocks/>
          </p:cNvCxnSpPr>
          <p:nvPr>
            <p:custDataLst>
              <p:tags r:id="rId4"/>
            </p:custDataLst>
          </p:nvPr>
        </p:nvCxnSpPr>
        <p:spPr>
          <a:xfrm flipH="1" flipV="1">
            <a:off x="782812" y="1116150"/>
            <a:ext cx="622435" cy="3951"/>
          </a:xfrm>
          <a:prstGeom prst="straightConnector1">
            <a:avLst/>
          </a:prstGeom>
          <a:noFill/>
          <a:ln w="19050" cap="flat" cmpd="sng">
            <a:solidFill>
              <a:schemeClr val="dk1"/>
            </a:solidFill>
            <a:prstDash val="solid"/>
            <a:round/>
            <a:headEnd type="none" w="med" len="med"/>
            <a:tailEnd type="none" w="med" len="med"/>
          </a:ln>
        </p:spPr>
      </p:cxnSp>
      <p:pic>
        <p:nvPicPr>
          <p:cNvPr id="7" name="Image 6">
            <a:extLst>
              <a:ext uri="{FF2B5EF4-FFF2-40B4-BE49-F238E27FC236}">
                <a16:creationId xmlns:a16="http://schemas.microsoft.com/office/drawing/2014/main" id="{B644AAFD-C149-449D-B855-3F0ECF2188C3}"/>
              </a:ext>
            </a:extLst>
          </p:cNvPr>
          <p:cNvPicPr>
            <a:picLocks noChangeAspect="1"/>
          </p:cNvPicPr>
          <p:nvPr/>
        </p:nvPicPr>
        <p:blipFill>
          <a:blip r:embed="rId7"/>
          <a:stretch>
            <a:fillRect/>
          </a:stretch>
        </p:blipFill>
        <p:spPr>
          <a:xfrm>
            <a:off x="4768602" y="1831767"/>
            <a:ext cx="3982192" cy="2239983"/>
          </a:xfrm>
          <a:prstGeom prst="rect">
            <a:avLst/>
          </a:prstGeom>
        </p:spPr>
      </p:pic>
      <p:sp>
        <p:nvSpPr>
          <p:cNvPr id="12" name="AutoShape 2" descr="TensorFlow Hub">
            <a:extLst>
              <a:ext uri="{FF2B5EF4-FFF2-40B4-BE49-F238E27FC236}">
                <a16:creationId xmlns:a16="http://schemas.microsoft.com/office/drawing/2014/main" id="{98D71B76-B4B0-4BC4-A0A3-E71DE6AE4D1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4" name="Image 13">
            <a:extLst>
              <a:ext uri="{FF2B5EF4-FFF2-40B4-BE49-F238E27FC236}">
                <a16:creationId xmlns:a16="http://schemas.microsoft.com/office/drawing/2014/main" id="{9FE60876-284A-4CBC-83B6-42ACD146A0EC}"/>
              </a:ext>
            </a:extLst>
          </p:cNvPr>
          <p:cNvPicPr>
            <a:picLocks noChangeAspect="1"/>
          </p:cNvPicPr>
          <p:nvPr/>
        </p:nvPicPr>
        <p:blipFill>
          <a:blip r:embed="rId8"/>
          <a:stretch>
            <a:fillRect/>
          </a:stretch>
        </p:blipFill>
        <p:spPr>
          <a:xfrm>
            <a:off x="393205" y="1831767"/>
            <a:ext cx="3982192" cy="2239983"/>
          </a:xfrm>
          <a:prstGeom prst="rect">
            <a:avLst/>
          </a:prstGeom>
        </p:spPr>
      </p:pic>
    </p:spTree>
    <p:extLst>
      <p:ext uri="{BB962C8B-B14F-4D97-AF65-F5344CB8AC3E}">
        <p14:creationId xmlns:p14="http://schemas.microsoft.com/office/powerpoint/2010/main" val="2825586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0"/>
          <p:cNvSpPr/>
          <p:nvPr>
            <p:custDataLst>
              <p:tags r:id="rId1"/>
            </p:custDataLst>
          </p:nvPr>
        </p:nvSpPr>
        <p:spPr>
          <a:xfrm>
            <a:off x="1910725" y="1708200"/>
            <a:ext cx="1727100" cy="1727100"/>
          </a:xfrm>
          <a:prstGeom prst="ellipse">
            <a:avLst/>
          </a:prstGeom>
          <a:solidFill>
            <a:srgbClr val="92D050">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0"/>
          <p:cNvSpPr txBox="1">
            <a:spLocks noGrp="1"/>
          </p:cNvSpPr>
          <p:nvPr>
            <p:ph type="title"/>
            <p:custDataLst>
              <p:tags r:id="rId2"/>
            </p:custDataLst>
          </p:nvPr>
        </p:nvSpPr>
        <p:spPr>
          <a:xfrm>
            <a:off x="4124499" y="1645050"/>
            <a:ext cx="3202725" cy="120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Visualisation</a:t>
            </a:r>
            <a:endParaRPr dirty="0"/>
          </a:p>
        </p:txBody>
      </p:sp>
      <p:sp>
        <p:nvSpPr>
          <p:cNvPr id="291" name="Google Shape;291;p30"/>
          <p:cNvSpPr txBox="1">
            <a:spLocks noGrp="1"/>
          </p:cNvSpPr>
          <p:nvPr>
            <p:ph type="title" idx="2"/>
            <p:custDataLst>
              <p:tags r:id="rId3"/>
            </p:custDataLst>
          </p:nvPr>
        </p:nvSpPr>
        <p:spPr>
          <a:xfrm>
            <a:off x="1869595" y="1708200"/>
            <a:ext cx="1809359" cy="18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292" name="Google Shape;292;p30"/>
          <p:cNvCxnSpPr/>
          <p:nvPr>
            <p:custDataLst>
              <p:tags r:id="rId4"/>
            </p:custDataLst>
          </p:nvPr>
        </p:nvCxnSpPr>
        <p:spPr>
          <a:xfrm rot="10800000">
            <a:off x="4124500" y="2846450"/>
            <a:ext cx="2136000" cy="0"/>
          </a:xfrm>
          <a:prstGeom prst="straightConnector1">
            <a:avLst/>
          </a:prstGeom>
          <a:noFill/>
          <a:ln w="19050" cap="flat" cmpd="sng">
            <a:solidFill>
              <a:schemeClr val="dk1"/>
            </a:solidFill>
            <a:prstDash val="solid"/>
            <a:round/>
            <a:headEnd type="none" w="med" len="med"/>
            <a:tailEnd type="none" w="med" len="med"/>
          </a:ln>
        </p:spPr>
      </p:cxnSp>
      <p:pic>
        <p:nvPicPr>
          <p:cNvPr id="7" name="Picture 2" descr="Logo Avis Restau">
            <a:extLst>
              <a:ext uri="{FF2B5EF4-FFF2-40B4-BE49-F238E27FC236}">
                <a16:creationId xmlns:a16="http://schemas.microsoft.com/office/drawing/2014/main" id="{7CB605C7-E676-4F34-8486-8561C7CE898B}"/>
              </a:ext>
            </a:extLst>
          </p:cNvPr>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0" y="4849446"/>
            <a:ext cx="699069" cy="30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91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0"/>
          <p:cNvSpPr/>
          <p:nvPr>
            <p:custDataLst>
              <p:tags r:id="rId1"/>
            </p:custDataLst>
          </p:nvPr>
        </p:nvSpPr>
        <p:spPr>
          <a:xfrm>
            <a:off x="1910725" y="1708200"/>
            <a:ext cx="1727100" cy="1727100"/>
          </a:xfrm>
          <a:prstGeom prst="ellipse">
            <a:avLst/>
          </a:prstGeom>
          <a:solidFill>
            <a:schemeClr val="accent2">
              <a:alpha val="694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txBox="1">
            <a:spLocks noGrp="1"/>
          </p:cNvSpPr>
          <p:nvPr>
            <p:ph type="title"/>
            <p:custDataLst>
              <p:tags r:id="rId2"/>
            </p:custDataLst>
          </p:nvPr>
        </p:nvSpPr>
        <p:spPr>
          <a:xfrm>
            <a:off x="4124499" y="1645050"/>
            <a:ext cx="3202725" cy="120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Conclusion</a:t>
            </a:r>
            <a:endParaRPr dirty="0"/>
          </a:p>
        </p:txBody>
      </p:sp>
      <p:sp>
        <p:nvSpPr>
          <p:cNvPr id="291" name="Google Shape;291;p30"/>
          <p:cNvSpPr txBox="1">
            <a:spLocks noGrp="1"/>
          </p:cNvSpPr>
          <p:nvPr>
            <p:ph type="title" idx="2"/>
            <p:custDataLst>
              <p:tags r:id="rId3"/>
            </p:custDataLst>
          </p:nvPr>
        </p:nvSpPr>
        <p:spPr>
          <a:xfrm>
            <a:off x="1816776" y="1645050"/>
            <a:ext cx="1809359" cy="18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292" name="Google Shape;292;p30"/>
          <p:cNvCxnSpPr/>
          <p:nvPr>
            <p:custDataLst>
              <p:tags r:id="rId4"/>
            </p:custDataLst>
          </p:nvPr>
        </p:nvCxnSpPr>
        <p:spPr>
          <a:xfrm rot="10800000">
            <a:off x="4124500" y="2846450"/>
            <a:ext cx="2136000" cy="0"/>
          </a:xfrm>
          <a:prstGeom prst="straightConnector1">
            <a:avLst/>
          </a:prstGeom>
          <a:noFill/>
          <a:ln w="19050" cap="flat" cmpd="sng">
            <a:solidFill>
              <a:schemeClr val="dk1"/>
            </a:solidFill>
            <a:prstDash val="solid"/>
            <a:round/>
            <a:headEnd type="none" w="med" len="med"/>
            <a:tailEnd type="none" w="med" len="med"/>
          </a:ln>
        </p:spPr>
      </p:cxnSp>
      <p:pic>
        <p:nvPicPr>
          <p:cNvPr id="7" name="Picture 2" descr="Logo Avis Restau">
            <a:extLst>
              <a:ext uri="{FF2B5EF4-FFF2-40B4-BE49-F238E27FC236}">
                <a16:creationId xmlns:a16="http://schemas.microsoft.com/office/drawing/2014/main" id="{7CB605C7-E676-4F34-8486-8561C7CE898B}"/>
              </a:ext>
            </a:extLst>
          </p:cNvPr>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0" y="4849446"/>
            <a:ext cx="699069" cy="30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659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935;p54">
            <a:extLst>
              <a:ext uri="{FF2B5EF4-FFF2-40B4-BE49-F238E27FC236}">
                <a16:creationId xmlns:a16="http://schemas.microsoft.com/office/drawing/2014/main" id="{6E01C159-9385-4770-AF99-3282382A93A9}"/>
              </a:ext>
            </a:extLst>
          </p:cNvPr>
          <p:cNvGrpSpPr/>
          <p:nvPr>
            <p:custDataLst>
              <p:tags r:id="rId1"/>
            </p:custDataLst>
          </p:nvPr>
        </p:nvGrpSpPr>
        <p:grpSpPr>
          <a:xfrm rot="5400000">
            <a:off x="-291225" y="678534"/>
            <a:ext cx="2810769" cy="1778700"/>
            <a:chOff x="1432825" y="237375"/>
            <a:chExt cx="3649875" cy="2309700"/>
          </a:xfrm>
        </p:grpSpPr>
        <p:sp>
          <p:nvSpPr>
            <p:cNvPr id="6" name="Google Shape;936;p54">
              <a:extLst>
                <a:ext uri="{FF2B5EF4-FFF2-40B4-BE49-F238E27FC236}">
                  <a16:creationId xmlns:a16="http://schemas.microsoft.com/office/drawing/2014/main" id="{54D23738-6A06-427C-9A26-5F04273FCE7D}"/>
                </a:ext>
              </a:extLst>
            </p:cNvPr>
            <p:cNvSpPr/>
            <p:nvPr/>
          </p:nvSpPr>
          <p:spPr>
            <a:xfrm>
              <a:off x="1432825" y="1285075"/>
              <a:ext cx="2131975" cy="1262000"/>
            </a:xfrm>
            <a:custGeom>
              <a:avLst/>
              <a:gdLst/>
              <a:ahLst/>
              <a:cxnLst/>
              <a:rect l="l" t="t" r="r" b="b"/>
              <a:pathLst>
                <a:path w="85279" h="50480" extrusionOk="0">
                  <a:moveTo>
                    <a:pt x="80219" y="1"/>
                  </a:moveTo>
                  <a:cubicBezTo>
                    <a:pt x="76405" y="1091"/>
                    <a:pt x="71656" y="2414"/>
                    <a:pt x="68153" y="3270"/>
                  </a:cubicBezTo>
                  <a:cubicBezTo>
                    <a:pt x="56055" y="6133"/>
                    <a:pt x="44438" y="7430"/>
                    <a:pt x="33799" y="7430"/>
                  </a:cubicBezTo>
                  <a:cubicBezTo>
                    <a:pt x="23901" y="7430"/>
                    <a:pt x="14851" y="6308"/>
                    <a:pt x="7048" y="4282"/>
                  </a:cubicBezTo>
                  <a:lnTo>
                    <a:pt x="7048" y="4282"/>
                  </a:lnTo>
                  <a:cubicBezTo>
                    <a:pt x="7048" y="4282"/>
                    <a:pt x="8838" y="10120"/>
                    <a:pt x="28299" y="12144"/>
                  </a:cubicBezTo>
                  <a:lnTo>
                    <a:pt x="29155" y="12222"/>
                  </a:lnTo>
                  <a:cubicBezTo>
                    <a:pt x="23317" y="13234"/>
                    <a:pt x="19425" y="14479"/>
                    <a:pt x="19425" y="15881"/>
                  </a:cubicBezTo>
                  <a:cubicBezTo>
                    <a:pt x="19503" y="17048"/>
                    <a:pt x="27520" y="17982"/>
                    <a:pt x="27520" y="17982"/>
                  </a:cubicBezTo>
                  <a:cubicBezTo>
                    <a:pt x="29778" y="18449"/>
                    <a:pt x="32035" y="18761"/>
                    <a:pt x="34137" y="18994"/>
                  </a:cubicBezTo>
                  <a:cubicBezTo>
                    <a:pt x="28766" y="20395"/>
                    <a:pt x="24562" y="22030"/>
                    <a:pt x="23550" y="23976"/>
                  </a:cubicBezTo>
                  <a:cubicBezTo>
                    <a:pt x="26353" y="24391"/>
                    <a:pt x="29224" y="24599"/>
                    <a:pt x="32119" y="24599"/>
                  </a:cubicBezTo>
                  <a:cubicBezTo>
                    <a:pt x="33566" y="24599"/>
                    <a:pt x="35019" y="24547"/>
                    <a:pt x="36472" y="24443"/>
                  </a:cubicBezTo>
                  <a:lnTo>
                    <a:pt x="36472" y="24443"/>
                  </a:lnTo>
                  <a:cubicBezTo>
                    <a:pt x="21747" y="30101"/>
                    <a:pt x="1" y="38844"/>
                    <a:pt x="6032" y="38844"/>
                  </a:cubicBezTo>
                  <a:cubicBezTo>
                    <a:pt x="6059" y="38844"/>
                    <a:pt x="6086" y="38844"/>
                    <a:pt x="6114" y="38844"/>
                  </a:cubicBezTo>
                  <a:cubicBezTo>
                    <a:pt x="8994" y="38844"/>
                    <a:pt x="24951" y="34096"/>
                    <a:pt x="39041" y="29892"/>
                  </a:cubicBezTo>
                  <a:lnTo>
                    <a:pt x="39041" y="29892"/>
                  </a:lnTo>
                  <a:cubicBezTo>
                    <a:pt x="34526" y="32850"/>
                    <a:pt x="29778" y="35263"/>
                    <a:pt x="24796" y="37209"/>
                  </a:cubicBezTo>
                  <a:cubicBezTo>
                    <a:pt x="25429" y="37735"/>
                    <a:pt x="26385" y="37962"/>
                    <a:pt x="27562" y="37962"/>
                  </a:cubicBezTo>
                  <a:cubicBezTo>
                    <a:pt x="34055" y="37962"/>
                    <a:pt x="47285" y="31061"/>
                    <a:pt x="50250" y="29347"/>
                  </a:cubicBezTo>
                  <a:lnTo>
                    <a:pt x="50250" y="29347"/>
                  </a:lnTo>
                  <a:cubicBezTo>
                    <a:pt x="38262" y="38844"/>
                    <a:pt x="28921" y="44993"/>
                    <a:pt x="17556" y="49742"/>
                  </a:cubicBezTo>
                  <a:cubicBezTo>
                    <a:pt x="17556" y="49742"/>
                    <a:pt x="16886" y="50479"/>
                    <a:pt x="17799" y="50479"/>
                  </a:cubicBezTo>
                  <a:cubicBezTo>
                    <a:pt x="19087" y="50479"/>
                    <a:pt x="23519" y="49015"/>
                    <a:pt x="37406" y="41958"/>
                  </a:cubicBezTo>
                  <a:cubicBezTo>
                    <a:pt x="54920" y="33006"/>
                    <a:pt x="72824" y="20318"/>
                    <a:pt x="78039" y="15024"/>
                  </a:cubicBezTo>
                  <a:cubicBezTo>
                    <a:pt x="80219" y="12845"/>
                    <a:pt x="82710" y="10899"/>
                    <a:pt x="85278" y="9186"/>
                  </a:cubicBezTo>
                  <a:cubicBezTo>
                    <a:pt x="83955" y="7863"/>
                    <a:pt x="83410" y="4983"/>
                    <a:pt x="83332" y="4204"/>
                  </a:cubicBezTo>
                  <a:cubicBezTo>
                    <a:pt x="82788" y="3737"/>
                    <a:pt x="80686" y="1791"/>
                    <a:pt x="80219"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7;p54">
              <a:extLst>
                <a:ext uri="{FF2B5EF4-FFF2-40B4-BE49-F238E27FC236}">
                  <a16:creationId xmlns:a16="http://schemas.microsoft.com/office/drawing/2014/main" id="{CCBE37A3-4696-4C4E-AA42-D5B145E804AE}"/>
                </a:ext>
              </a:extLst>
            </p:cNvPr>
            <p:cNvSpPr/>
            <p:nvPr/>
          </p:nvSpPr>
          <p:spPr>
            <a:xfrm>
              <a:off x="4819975" y="463600"/>
              <a:ext cx="100775" cy="152075"/>
            </a:xfrm>
            <a:custGeom>
              <a:avLst/>
              <a:gdLst/>
              <a:ahLst/>
              <a:cxnLst/>
              <a:rect l="l" t="t" r="r" b="b"/>
              <a:pathLst>
                <a:path w="4031" h="6083" extrusionOk="0">
                  <a:moveTo>
                    <a:pt x="2763" y="1"/>
                  </a:moveTo>
                  <a:cubicBezTo>
                    <a:pt x="2727" y="1"/>
                    <a:pt x="2688" y="4"/>
                    <a:pt x="2647" y="11"/>
                  </a:cubicBezTo>
                  <a:cubicBezTo>
                    <a:pt x="1401" y="244"/>
                    <a:pt x="467" y="2502"/>
                    <a:pt x="0" y="4214"/>
                  </a:cubicBezTo>
                  <a:cubicBezTo>
                    <a:pt x="467" y="4759"/>
                    <a:pt x="856" y="5460"/>
                    <a:pt x="1323" y="6082"/>
                  </a:cubicBezTo>
                  <a:cubicBezTo>
                    <a:pt x="2383" y="3888"/>
                    <a:pt x="4031" y="1"/>
                    <a:pt x="2763" y="1"/>
                  </a:cubicBezTo>
                  <a:close/>
                </a:path>
              </a:pathLst>
            </a:custGeom>
            <a:solidFill>
              <a:srgbClr val="894E09">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8;p54">
              <a:extLst>
                <a:ext uri="{FF2B5EF4-FFF2-40B4-BE49-F238E27FC236}">
                  <a16:creationId xmlns:a16="http://schemas.microsoft.com/office/drawing/2014/main" id="{93CE629F-B485-4196-AF49-56E138E6C820}"/>
                </a:ext>
              </a:extLst>
            </p:cNvPr>
            <p:cNvSpPr/>
            <p:nvPr/>
          </p:nvSpPr>
          <p:spPr>
            <a:xfrm>
              <a:off x="4864725" y="548725"/>
              <a:ext cx="149875" cy="121425"/>
            </a:xfrm>
            <a:custGeom>
              <a:avLst/>
              <a:gdLst/>
              <a:ahLst/>
              <a:cxnLst/>
              <a:rect l="l" t="t" r="r" b="b"/>
              <a:pathLst>
                <a:path w="5995" h="4857" extrusionOk="0">
                  <a:moveTo>
                    <a:pt x="4493" y="1"/>
                  </a:moveTo>
                  <a:cubicBezTo>
                    <a:pt x="3213" y="1"/>
                    <a:pt x="1165" y="1990"/>
                    <a:pt x="1" y="3300"/>
                  </a:cubicBezTo>
                  <a:lnTo>
                    <a:pt x="78" y="3378"/>
                  </a:lnTo>
                  <a:lnTo>
                    <a:pt x="156" y="3534"/>
                  </a:lnTo>
                  <a:cubicBezTo>
                    <a:pt x="312" y="4001"/>
                    <a:pt x="545" y="4390"/>
                    <a:pt x="701" y="4857"/>
                  </a:cubicBezTo>
                  <a:lnTo>
                    <a:pt x="1090" y="4701"/>
                  </a:lnTo>
                  <a:cubicBezTo>
                    <a:pt x="3192" y="2989"/>
                    <a:pt x="5994" y="264"/>
                    <a:pt x="4749" y="31"/>
                  </a:cubicBezTo>
                  <a:cubicBezTo>
                    <a:pt x="4668" y="10"/>
                    <a:pt x="4582" y="1"/>
                    <a:pt x="4493" y="1"/>
                  </a:cubicBezTo>
                  <a:close/>
                </a:path>
              </a:pathLst>
            </a:custGeom>
            <a:solidFill>
              <a:srgbClr val="894E09">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9;p54">
              <a:extLst>
                <a:ext uri="{FF2B5EF4-FFF2-40B4-BE49-F238E27FC236}">
                  <a16:creationId xmlns:a16="http://schemas.microsoft.com/office/drawing/2014/main" id="{CA9C0C27-7DB1-4A12-88B0-3B72943ABB28}"/>
                </a:ext>
              </a:extLst>
            </p:cNvPr>
            <p:cNvSpPr/>
            <p:nvPr/>
          </p:nvSpPr>
          <p:spPr>
            <a:xfrm>
              <a:off x="4901700" y="716850"/>
              <a:ext cx="181000" cy="63800"/>
            </a:xfrm>
            <a:custGeom>
              <a:avLst/>
              <a:gdLst/>
              <a:ahLst/>
              <a:cxnLst/>
              <a:rect l="l" t="t" r="r" b="b"/>
              <a:pathLst>
                <a:path w="7240" h="2552" extrusionOk="0">
                  <a:moveTo>
                    <a:pt x="1" y="0"/>
                  </a:moveTo>
                  <a:lnTo>
                    <a:pt x="1" y="0"/>
                  </a:lnTo>
                  <a:cubicBezTo>
                    <a:pt x="234" y="701"/>
                    <a:pt x="468" y="1323"/>
                    <a:pt x="701" y="1946"/>
                  </a:cubicBezTo>
                  <a:cubicBezTo>
                    <a:pt x="1712" y="2222"/>
                    <a:pt x="3157" y="2552"/>
                    <a:pt x="4363" y="2552"/>
                  </a:cubicBezTo>
                  <a:cubicBezTo>
                    <a:pt x="5200" y="2552"/>
                    <a:pt x="5923" y="2393"/>
                    <a:pt x="6306" y="1946"/>
                  </a:cubicBezTo>
                  <a:cubicBezTo>
                    <a:pt x="7240" y="934"/>
                    <a:pt x="2569" y="311"/>
                    <a:pt x="1" y="0"/>
                  </a:cubicBezTo>
                  <a:close/>
                </a:path>
              </a:pathLst>
            </a:custGeom>
            <a:solidFill>
              <a:srgbClr val="894E09">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0;p54">
              <a:extLst>
                <a:ext uri="{FF2B5EF4-FFF2-40B4-BE49-F238E27FC236}">
                  <a16:creationId xmlns:a16="http://schemas.microsoft.com/office/drawing/2014/main" id="{4693D9B0-7096-41C5-9B0A-E373FF55FE15}"/>
                </a:ext>
              </a:extLst>
            </p:cNvPr>
            <p:cNvSpPr/>
            <p:nvPr/>
          </p:nvSpPr>
          <p:spPr>
            <a:xfrm>
              <a:off x="4884175" y="644575"/>
              <a:ext cx="169050" cy="64500"/>
            </a:xfrm>
            <a:custGeom>
              <a:avLst/>
              <a:gdLst/>
              <a:ahLst/>
              <a:cxnLst/>
              <a:rect l="l" t="t" r="r" b="b"/>
              <a:pathLst>
                <a:path w="6762" h="2580" extrusionOk="0">
                  <a:moveTo>
                    <a:pt x="5525" y="0"/>
                  </a:moveTo>
                  <a:cubicBezTo>
                    <a:pt x="4205" y="0"/>
                    <a:pt x="1980" y="503"/>
                    <a:pt x="312" y="945"/>
                  </a:cubicBezTo>
                  <a:lnTo>
                    <a:pt x="1" y="1179"/>
                  </a:lnTo>
                  <a:cubicBezTo>
                    <a:pt x="157" y="1646"/>
                    <a:pt x="390" y="2113"/>
                    <a:pt x="546" y="2580"/>
                  </a:cubicBezTo>
                  <a:cubicBezTo>
                    <a:pt x="2336" y="2424"/>
                    <a:pt x="6073" y="1957"/>
                    <a:pt x="6617" y="634"/>
                  </a:cubicBezTo>
                  <a:cubicBezTo>
                    <a:pt x="6761" y="173"/>
                    <a:pt x="6299" y="0"/>
                    <a:pt x="5525" y="0"/>
                  </a:cubicBezTo>
                  <a:close/>
                </a:path>
              </a:pathLst>
            </a:custGeom>
            <a:solidFill>
              <a:srgbClr val="894E09">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1;p54">
              <a:extLst>
                <a:ext uri="{FF2B5EF4-FFF2-40B4-BE49-F238E27FC236}">
                  <a16:creationId xmlns:a16="http://schemas.microsoft.com/office/drawing/2014/main" id="{598606F8-3E10-4D5C-8172-246DF5DAB1C4}"/>
                </a:ext>
              </a:extLst>
            </p:cNvPr>
            <p:cNvSpPr/>
            <p:nvPr/>
          </p:nvSpPr>
          <p:spPr>
            <a:xfrm>
              <a:off x="4882250" y="668200"/>
              <a:ext cx="9750" cy="5850"/>
            </a:xfrm>
            <a:custGeom>
              <a:avLst/>
              <a:gdLst/>
              <a:ahLst/>
              <a:cxnLst/>
              <a:rect l="l" t="t" r="r" b="b"/>
              <a:pathLst>
                <a:path w="390" h="234" extrusionOk="0">
                  <a:moveTo>
                    <a:pt x="389" y="0"/>
                  </a:moveTo>
                  <a:lnTo>
                    <a:pt x="0" y="78"/>
                  </a:lnTo>
                  <a:lnTo>
                    <a:pt x="78" y="234"/>
                  </a:lnTo>
                  <a:lnTo>
                    <a:pt x="389" y="0"/>
                  </a:lnTo>
                  <a:close/>
                </a:path>
              </a:pathLst>
            </a:custGeom>
            <a:solidFill>
              <a:srgbClr val="AE8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2;p54">
              <a:extLst>
                <a:ext uri="{FF2B5EF4-FFF2-40B4-BE49-F238E27FC236}">
                  <a16:creationId xmlns:a16="http://schemas.microsoft.com/office/drawing/2014/main" id="{04BD55B3-F4EC-47F3-AB39-7FD46327C5DA}"/>
                </a:ext>
              </a:extLst>
            </p:cNvPr>
            <p:cNvSpPr/>
            <p:nvPr/>
          </p:nvSpPr>
          <p:spPr>
            <a:xfrm>
              <a:off x="4841375" y="687650"/>
              <a:ext cx="13650" cy="19475"/>
            </a:xfrm>
            <a:custGeom>
              <a:avLst/>
              <a:gdLst/>
              <a:ahLst/>
              <a:cxnLst/>
              <a:rect l="l" t="t" r="r" b="b"/>
              <a:pathLst>
                <a:path w="546" h="779" extrusionOk="0">
                  <a:moveTo>
                    <a:pt x="0" y="0"/>
                  </a:moveTo>
                  <a:lnTo>
                    <a:pt x="78" y="779"/>
                  </a:lnTo>
                  <a:lnTo>
                    <a:pt x="545" y="390"/>
                  </a:lnTo>
                  <a:lnTo>
                    <a:pt x="0" y="0"/>
                  </a:lnTo>
                  <a:close/>
                </a:path>
              </a:pathLst>
            </a:custGeom>
            <a:solidFill>
              <a:srgbClr val="B95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3;p54">
              <a:extLst>
                <a:ext uri="{FF2B5EF4-FFF2-40B4-BE49-F238E27FC236}">
                  <a16:creationId xmlns:a16="http://schemas.microsoft.com/office/drawing/2014/main" id="{60393E99-D59F-44FB-8249-29B933A54609}"/>
                </a:ext>
              </a:extLst>
            </p:cNvPr>
            <p:cNvSpPr/>
            <p:nvPr/>
          </p:nvSpPr>
          <p:spPr>
            <a:xfrm>
              <a:off x="4833600" y="679875"/>
              <a:ext cx="7800" cy="7800"/>
            </a:xfrm>
            <a:custGeom>
              <a:avLst/>
              <a:gdLst/>
              <a:ahLst/>
              <a:cxnLst/>
              <a:rect l="l" t="t" r="r" b="b"/>
              <a:pathLst>
                <a:path w="312" h="312" extrusionOk="0">
                  <a:moveTo>
                    <a:pt x="311" y="0"/>
                  </a:moveTo>
                  <a:lnTo>
                    <a:pt x="0" y="156"/>
                  </a:lnTo>
                  <a:lnTo>
                    <a:pt x="311" y="311"/>
                  </a:lnTo>
                  <a:lnTo>
                    <a:pt x="311" y="0"/>
                  </a:lnTo>
                  <a:close/>
                </a:path>
              </a:pathLst>
            </a:custGeom>
            <a:solidFill>
              <a:srgbClr val="B95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4;p54">
              <a:extLst>
                <a:ext uri="{FF2B5EF4-FFF2-40B4-BE49-F238E27FC236}">
                  <a16:creationId xmlns:a16="http://schemas.microsoft.com/office/drawing/2014/main" id="{CA826F39-F819-4C81-A0F1-6288505404AB}"/>
                </a:ext>
              </a:extLst>
            </p:cNvPr>
            <p:cNvSpPr/>
            <p:nvPr/>
          </p:nvSpPr>
          <p:spPr>
            <a:xfrm>
              <a:off x="3434400" y="237375"/>
              <a:ext cx="1589925" cy="1394225"/>
            </a:xfrm>
            <a:custGeom>
              <a:avLst/>
              <a:gdLst/>
              <a:ahLst/>
              <a:cxnLst/>
              <a:rect l="l" t="t" r="r" b="b"/>
              <a:pathLst>
                <a:path w="63597" h="55769" extrusionOk="0">
                  <a:moveTo>
                    <a:pt x="32369" y="1"/>
                  </a:moveTo>
                  <a:cubicBezTo>
                    <a:pt x="29263" y="1"/>
                    <a:pt x="26085" y="618"/>
                    <a:pt x="22885" y="1898"/>
                  </a:cubicBezTo>
                  <a:cubicBezTo>
                    <a:pt x="9886" y="7114"/>
                    <a:pt x="10119" y="25873"/>
                    <a:pt x="8096" y="32801"/>
                  </a:cubicBezTo>
                  <a:cubicBezTo>
                    <a:pt x="7006" y="36771"/>
                    <a:pt x="3970" y="39885"/>
                    <a:pt x="0" y="41053"/>
                  </a:cubicBezTo>
                  <a:cubicBezTo>
                    <a:pt x="0" y="41364"/>
                    <a:pt x="0" y="41675"/>
                    <a:pt x="78" y="41909"/>
                  </a:cubicBezTo>
                  <a:cubicBezTo>
                    <a:pt x="545" y="43699"/>
                    <a:pt x="2647" y="45645"/>
                    <a:pt x="3192" y="46112"/>
                  </a:cubicBezTo>
                  <a:cubicBezTo>
                    <a:pt x="3347" y="46891"/>
                    <a:pt x="3892" y="49771"/>
                    <a:pt x="5138" y="51016"/>
                  </a:cubicBezTo>
                  <a:cubicBezTo>
                    <a:pt x="5371" y="51250"/>
                    <a:pt x="5605" y="51406"/>
                    <a:pt x="5760" y="51483"/>
                  </a:cubicBezTo>
                  <a:cubicBezTo>
                    <a:pt x="8022" y="49504"/>
                    <a:pt x="10900" y="48470"/>
                    <a:pt x="13798" y="48470"/>
                  </a:cubicBezTo>
                  <a:cubicBezTo>
                    <a:pt x="14889" y="48470"/>
                    <a:pt x="15983" y="48617"/>
                    <a:pt x="17047" y="48915"/>
                  </a:cubicBezTo>
                  <a:cubicBezTo>
                    <a:pt x="21988" y="50302"/>
                    <a:pt x="31522" y="55768"/>
                    <a:pt x="40650" y="55768"/>
                  </a:cubicBezTo>
                  <a:cubicBezTo>
                    <a:pt x="44321" y="55768"/>
                    <a:pt x="47927" y="54884"/>
                    <a:pt x="51142" y="52495"/>
                  </a:cubicBezTo>
                  <a:cubicBezTo>
                    <a:pt x="60950" y="45100"/>
                    <a:pt x="63597" y="33735"/>
                    <a:pt x="59393" y="21203"/>
                  </a:cubicBezTo>
                  <a:cubicBezTo>
                    <a:pt x="59160" y="20502"/>
                    <a:pt x="58926" y="19880"/>
                    <a:pt x="58693" y="19257"/>
                  </a:cubicBezTo>
                  <a:lnTo>
                    <a:pt x="58537" y="18868"/>
                  </a:lnTo>
                  <a:cubicBezTo>
                    <a:pt x="58381" y="18401"/>
                    <a:pt x="58148" y="17934"/>
                    <a:pt x="57992" y="17467"/>
                  </a:cubicBezTo>
                  <a:lnTo>
                    <a:pt x="57914" y="17311"/>
                  </a:lnTo>
                  <a:cubicBezTo>
                    <a:pt x="57681" y="16922"/>
                    <a:pt x="57525" y="16455"/>
                    <a:pt x="57291" y="16065"/>
                  </a:cubicBezTo>
                  <a:lnTo>
                    <a:pt x="57214" y="15910"/>
                  </a:lnTo>
                  <a:lnTo>
                    <a:pt x="57136" y="15754"/>
                  </a:lnTo>
                  <a:lnTo>
                    <a:pt x="56746" y="15209"/>
                  </a:lnTo>
                  <a:cubicBezTo>
                    <a:pt x="56357" y="14509"/>
                    <a:pt x="55890" y="13886"/>
                    <a:pt x="55423" y="13263"/>
                  </a:cubicBezTo>
                  <a:cubicBezTo>
                    <a:pt x="49017" y="4741"/>
                    <a:pt x="40972" y="1"/>
                    <a:pt x="32369" y="1"/>
                  </a:cubicBezTo>
                  <a:close/>
                </a:path>
              </a:pathLst>
            </a:cu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947;p54">
            <a:extLst>
              <a:ext uri="{FF2B5EF4-FFF2-40B4-BE49-F238E27FC236}">
                <a16:creationId xmlns:a16="http://schemas.microsoft.com/office/drawing/2014/main" id="{DF2E09ED-5DDE-4D99-A43E-7620E8F5EDB4}"/>
              </a:ext>
            </a:extLst>
          </p:cNvPr>
          <p:cNvSpPr txBox="1">
            <a:spLocks/>
          </p:cNvSpPr>
          <p:nvPr>
            <p:custDataLst>
              <p:tags r:id="rId2"/>
            </p:custDataLst>
          </p:nvPr>
        </p:nvSpPr>
        <p:spPr>
          <a:xfrm>
            <a:off x="2289775" y="539500"/>
            <a:ext cx="4564500" cy="99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rompt"/>
              <a:buNone/>
              <a:defRPr sz="3600" b="1" i="0" u="none" strike="noStrike" cap="none">
                <a:solidFill>
                  <a:schemeClr val="dk1"/>
                </a:solidFill>
                <a:latin typeface="Prompt"/>
                <a:ea typeface="Prompt"/>
                <a:cs typeface="Prompt"/>
                <a:sym typeface="Prompt"/>
              </a:defRPr>
            </a:lvl1pPr>
            <a:lvl2pPr marR="0" lvl="1" algn="ctr" rtl="0">
              <a:lnSpc>
                <a:spcPct val="100000"/>
              </a:lnSpc>
              <a:spcBef>
                <a:spcPts val="0"/>
              </a:spcBef>
              <a:spcAft>
                <a:spcPts val="0"/>
              </a:spcAft>
              <a:buClr>
                <a:schemeClr val="dk1"/>
              </a:buClr>
              <a:buSzPts val="3600"/>
              <a:buFont typeface="Prompt"/>
              <a:buNone/>
              <a:defRPr sz="3600" b="1" i="0" u="none" strike="noStrike" cap="none">
                <a:solidFill>
                  <a:schemeClr val="dk1"/>
                </a:solidFill>
                <a:latin typeface="Prompt"/>
                <a:ea typeface="Prompt"/>
                <a:cs typeface="Prompt"/>
                <a:sym typeface="Prompt"/>
              </a:defRPr>
            </a:lvl2pPr>
            <a:lvl3pPr marR="0" lvl="2" algn="ctr" rtl="0">
              <a:lnSpc>
                <a:spcPct val="100000"/>
              </a:lnSpc>
              <a:spcBef>
                <a:spcPts val="0"/>
              </a:spcBef>
              <a:spcAft>
                <a:spcPts val="0"/>
              </a:spcAft>
              <a:buClr>
                <a:schemeClr val="dk1"/>
              </a:buClr>
              <a:buSzPts val="3600"/>
              <a:buFont typeface="Prompt"/>
              <a:buNone/>
              <a:defRPr sz="3600" b="1" i="0" u="none" strike="noStrike" cap="none">
                <a:solidFill>
                  <a:schemeClr val="dk1"/>
                </a:solidFill>
                <a:latin typeface="Prompt"/>
                <a:ea typeface="Prompt"/>
                <a:cs typeface="Prompt"/>
                <a:sym typeface="Prompt"/>
              </a:defRPr>
            </a:lvl3pPr>
            <a:lvl4pPr marR="0" lvl="3" algn="ctr" rtl="0">
              <a:lnSpc>
                <a:spcPct val="100000"/>
              </a:lnSpc>
              <a:spcBef>
                <a:spcPts val="0"/>
              </a:spcBef>
              <a:spcAft>
                <a:spcPts val="0"/>
              </a:spcAft>
              <a:buClr>
                <a:schemeClr val="dk1"/>
              </a:buClr>
              <a:buSzPts val="3600"/>
              <a:buFont typeface="Prompt"/>
              <a:buNone/>
              <a:defRPr sz="3600" b="1" i="0" u="none" strike="noStrike" cap="none">
                <a:solidFill>
                  <a:schemeClr val="dk1"/>
                </a:solidFill>
                <a:latin typeface="Prompt"/>
                <a:ea typeface="Prompt"/>
                <a:cs typeface="Prompt"/>
                <a:sym typeface="Prompt"/>
              </a:defRPr>
            </a:lvl4pPr>
            <a:lvl5pPr marR="0" lvl="4" algn="ctr" rtl="0">
              <a:lnSpc>
                <a:spcPct val="100000"/>
              </a:lnSpc>
              <a:spcBef>
                <a:spcPts val="0"/>
              </a:spcBef>
              <a:spcAft>
                <a:spcPts val="0"/>
              </a:spcAft>
              <a:buClr>
                <a:schemeClr val="dk1"/>
              </a:buClr>
              <a:buSzPts val="3600"/>
              <a:buFont typeface="Prompt"/>
              <a:buNone/>
              <a:defRPr sz="3600" b="1" i="0" u="none" strike="noStrike" cap="none">
                <a:solidFill>
                  <a:schemeClr val="dk1"/>
                </a:solidFill>
                <a:latin typeface="Prompt"/>
                <a:ea typeface="Prompt"/>
                <a:cs typeface="Prompt"/>
                <a:sym typeface="Prompt"/>
              </a:defRPr>
            </a:lvl5pPr>
            <a:lvl6pPr marR="0" lvl="5" algn="ctr" rtl="0">
              <a:lnSpc>
                <a:spcPct val="100000"/>
              </a:lnSpc>
              <a:spcBef>
                <a:spcPts val="0"/>
              </a:spcBef>
              <a:spcAft>
                <a:spcPts val="0"/>
              </a:spcAft>
              <a:buClr>
                <a:schemeClr val="dk1"/>
              </a:buClr>
              <a:buSzPts val="3600"/>
              <a:buFont typeface="Prompt"/>
              <a:buNone/>
              <a:defRPr sz="3600" b="1" i="0" u="none" strike="noStrike" cap="none">
                <a:solidFill>
                  <a:schemeClr val="dk1"/>
                </a:solidFill>
                <a:latin typeface="Prompt"/>
                <a:ea typeface="Prompt"/>
                <a:cs typeface="Prompt"/>
                <a:sym typeface="Prompt"/>
              </a:defRPr>
            </a:lvl6pPr>
            <a:lvl7pPr marR="0" lvl="6" algn="ctr" rtl="0">
              <a:lnSpc>
                <a:spcPct val="100000"/>
              </a:lnSpc>
              <a:spcBef>
                <a:spcPts val="0"/>
              </a:spcBef>
              <a:spcAft>
                <a:spcPts val="0"/>
              </a:spcAft>
              <a:buClr>
                <a:schemeClr val="dk1"/>
              </a:buClr>
              <a:buSzPts val="3600"/>
              <a:buFont typeface="Prompt"/>
              <a:buNone/>
              <a:defRPr sz="3600" b="1" i="0" u="none" strike="noStrike" cap="none">
                <a:solidFill>
                  <a:schemeClr val="dk1"/>
                </a:solidFill>
                <a:latin typeface="Prompt"/>
                <a:ea typeface="Prompt"/>
                <a:cs typeface="Prompt"/>
                <a:sym typeface="Prompt"/>
              </a:defRPr>
            </a:lvl7pPr>
            <a:lvl8pPr marR="0" lvl="7" algn="ctr" rtl="0">
              <a:lnSpc>
                <a:spcPct val="100000"/>
              </a:lnSpc>
              <a:spcBef>
                <a:spcPts val="0"/>
              </a:spcBef>
              <a:spcAft>
                <a:spcPts val="0"/>
              </a:spcAft>
              <a:buClr>
                <a:schemeClr val="dk1"/>
              </a:buClr>
              <a:buSzPts val="3600"/>
              <a:buFont typeface="Prompt"/>
              <a:buNone/>
              <a:defRPr sz="3600" b="1" i="0" u="none" strike="noStrike" cap="none">
                <a:solidFill>
                  <a:schemeClr val="dk1"/>
                </a:solidFill>
                <a:latin typeface="Prompt"/>
                <a:ea typeface="Prompt"/>
                <a:cs typeface="Prompt"/>
                <a:sym typeface="Prompt"/>
              </a:defRPr>
            </a:lvl8pPr>
            <a:lvl9pPr marR="0" lvl="8" algn="ctr" rtl="0">
              <a:lnSpc>
                <a:spcPct val="100000"/>
              </a:lnSpc>
              <a:spcBef>
                <a:spcPts val="0"/>
              </a:spcBef>
              <a:spcAft>
                <a:spcPts val="0"/>
              </a:spcAft>
              <a:buClr>
                <a:schemeClr val="dk1"/>
              </a:buClr>
              <a:buSzPts val="3600"/>
              <a:buFont typeface="Prompt"/>
              <a:buNone/>
              <a:defRPr sz="3600" b="1" i="0" u="none" strike="noStrike" cap="none">
                <a:solidFill>
                  <a:schemeClr val="dk1"/>
                </a:solidFill>
                <a:latin typeface="Prompt"/>
                <a:ea typeface="Prompt"/>
                <a:cs typeface="Prompt"/>
                <a:sym typeface="Prompt"/>
              </a:defRPr>
            </a:lvl9pPr>
          </a:lstStyle>
          <a:p>
            <a:pPr algn="ctr"/>
            <a:r>
              <a:rPr lang="fr-FR"/>
              <a:t>Merci</a:t>
            </a:r>
            <a:endParaRPr lang="fr-FR" dirty="0"/>
          </a:p>
        </p:txBody>
      </p:sp>
      <p:sp>
        <p:nvSpPr>
          <p:cNvPr id="16" name="Google Shape;948;p54">
            <a:extLst>
              <a:ext uri="{FF2B5EF4-FFF2-40B4-BE49-F238E27FC236}">
                <a16:creationId xmlns:a16="http://schemas.microsoft.com/office/drawing/2014/main" id="{9532D375-CECA-4B1B-8745-E9C55C864BFB}"/>
              </a:ext>
            </a:extLst>
          </p:cNvPr>
          <p:cNvSpPr txBox="1">
            <a:spLocks noGrp="1"/>
          </p:cNvSpPr>
          <p:nvPr>
            <p:ph type="subTitle" idx="1"/>
            <p:custDataLst>
              <p:tags r:id="rId3"/>
            </p:custDataLst>
          </p:nvPr>
        </p:nvSpPr>
        <p:spPr>
          <a:xfrm>
            <a:off x="2289800" y="1531527"/>
            <a:ext cx="4564500" cy="109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Avez-vous des questions ?</a:t>
            </a:r>
          </a:p>
        </p:txBody>
      </p:sp>
      <p:cxnSp>
        <p:nvCxnSpPr>
          <p:cNvPr id="18" name="Google Shape;956;p54">
            <a:extLst>
              <a:ext uri="{FF2B5EF4-FFF2-40B4-BE49-F238E27FC236}">
                <a16:creationId xmlns:a16="http://schemas.microsoft.com/office/drawing/2014/main" id="{9F8B6CAB-940B-4F2D-9331-871B28048A07}"/>
              </a:ext>
            </a:extLst>
          </p:cNvPr>
          <p:cNvCxnSpPr/>
          <p:nvPr>
            <p:custDataLst>
              <p:tags r:id="rId4"/>
            </p:custDataLst>
          </p:nvPr>
        </p:nvCxnSpPr>
        <p:spPr>
          <a:xfrm rot="10800000">
            <a:off x="3504000" y="1495050"/>
            <a:ext cx="2136000" cy="0"/>
          </a:xfrm>
          <a:prstGeom prst="straightConnector1">
            <a:avLst/>
          </a:prstGeom>
          <a:noFill/>
          <a:ln w="19050" cap="flat" cmpd="sng">
            <a:solidFill>
              <a:schemeClr val="dk1"/>
            </a:solidFill>
            <a:prstDash val="solid"/>
            <a:round/>
            <a:headEnd type="none" w="med" len="med"/>
            <a:tailEnd type="none" w="med" len="med"/>
          </a:ln>
        </p:spPr>
      </p:cxnSp>
      <p:grpSp>
        <p:nvGrpSpPr>
          <p:cNvPr id="19" name="Google Shape;957;p54">
            <a:extLst>
              <a:ext uri="{FF2B5EF4-FFF2-40B4-BE49-F238E27FC236}">
                <a16:creationId xmlns:a16="http://schemas.microsoft.com/office/drawing/2014/main" id="{2B47835B-1A24-418A-AD29-533F10B1840C}"/>
              </a:ext>
            </a:extLst>
          </p:cNvPr>
          <p:cNvGrpSpPr/>
          <p:nvPr>
            <p:custDataLst>
              <p:tags r:id="rId5"/>
            </p:custDataLst>
          </p:nvPr>
        </p:nvGrpSpPr>
        <p:grpSpPr>
          <a:xfrm rot="-741538" flipH="1">
            <a:off x="6619720" y="3013710"/>
            <a:ext cx="1543003" cy="1921474"/>
            <a:chOff x="2236275" y="489278"/>
            <a:chExt cx="2219475" cy="2763872"/>
          </a:xfrm>
        </p:grpSpPr>
        <p:sp>
          <p:nvSpPr>
            <p:cNvPr id="20" name="Google Shape;958;p54">
              <a:extLst>
                <a:ext uri="{FF2B5EF4-FFF2-40B4-BE49-F238E27FC236}">
                  <a16:creationId xmlns:a16="http://schemas.microsoft.com/office/drawing/2014/main" id="{E284A3CA-9FBB-4D00-A694-9EC854D35C8F}"/>
                </a:ext>
              </a:extLst>
            </p:cNvPr>
            <p:cNvSpPr/>
            <p:nvPr/>
          </p:nvSpPr>
          <p:spPr>
            <a:xfrm>
              <a:off x="3579700" y="1217175"/>
              <a:ext cx="31625" cy="11300"/>
            </a:xfrm>
            <a:custGeom>
              <a:avLst/>
              <a:gdLst/>
              <a:ahLst/>
              <a:cxnLst/>
              <a:rect l="l" t="t" r="r" b="b"/>
              <a:pathLst>
                <a:path w="1265" h="452" extrusionOk="0">
                  <a:moveTo>
                    <a:pt x="0" y="0"/>
                  </a:moveTo>
                  <a:lnTo>
                    <a:pt x="1264" y="452"/>
                  </a:ln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54">
              <a:extLst>
                <a:ext uri="{FF2B5EF4-FFF2-40B4-BE49-F238E27FC236}">
                  <a16:creationId xmlns:a16="http://schemas.microsoft.com/office/drawing/2014/main" id="{A5DE8AD1-EDE0-46D3-B5A4-CCD67988AB4A}"/>
                </a:ext>
              </a:extLst>
            </p:cNvPr>
            <p:cNvSpPr/>
            <p:nvPr/>
          </p:nvSpPr>
          <p:spPr>
            <a:xfrm>
              <a:off x="3432925" y="1185550"/>
              <a:ext cx="27125" cy="4550"/>
            </a:xfrm>
            <a:custGeom>
              <a:avLst/>
              <a:gdLst/>
              <a:ahLst/>
              <a:cxnLst/>
              <a:rect l="l" t="t" r="r" b="b"/>
              <a:pathLst>
                <a:path w="1085" h="182" extrusionOk="0">
                  <a:moveTo>
                    <a:pt x="1" y="1"/>
                  </a:moveTo>
                  <a:lnTo>
                    <a:pt x="1085" y="182"/>
                  </a:ln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0;p54">
              <a:extLst>
                <a:ext uri="{FF2B5EF4-FFF2-40B4-BE49-F238E27FC236}">
                  <a16:creationId xmlns:a16="http://schemas.microsoft.com/office/drawing/2014/main" id="{FE740513-EA57-4149-B15E-C0E359E408C5}"/>
                </a:ext>
              </a:extLst>
            </p:cNvPr>
            <p:cNvSpPr/>
            <p:nvPr/>
          </p:nvSpPr>
          <p:spPr>
            <a:xfrm>
              <a:off x="3532275" y="1205875"/>
              <a:ext cx="29375" cy="6800"/>
            </a:xfrm>
            <a:custGeom>
              <a:avLst/>
              <a:gdLst/>
              <a:ahLst/>
              <a:cxnLst/>
              <a:rect l="l" t="t" r="r" b="b"/>
              <a:pathLst>
                <a:path w="1175" h="272" extrusionOk="0">
                  <a:moveTo>
                    <a:pt x="1" y="1"/>
                  </a:moveTo>
                  <a:lnTo>
                    <a:pt x="1175" y="272"/>
                  </a:ln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1;p54">
              <a:extLst>
                <a:ext uri="{FF2B5EF4-FFF2-40B4-BE49-F238E27FC236}">
                  <a16:creationId xmlns:a16="http://schemas.microsoft.com/office/drawing/2014/main" id="{27A918D5-30AA-43EC-ADBF-C3FFF57EC669}"/>
                </a:ext>
              </a:extLst>
            </p:cNvPr>
            <p:cNvSpPr/>
            <p:nvPr/>
          </p:nvSpPr>
          <p:spPr>
            <a:xfrm>
              <a:off x="3484850" y="1194600"/>
              <a:ext cx="27125" cy="6800"/>
            </a:xfrm>
            <a:custGeom>
              <a:avLst/>
              <a:gdLst/>
              <a:ahLst/>
              <a:cxnLst/>
              <a:rect l="l" t="t" r="r" b="b"/>
              <a:pathLst>
                <a:path w="1085" h="272" extrusionOk="0">
                  <a:moveTo>
                    <a:pt x="1" y="0"/>
                  </a:moveTo>
                  <a:lnTo>
                    <a:pt x="1085" y="271"/>
                  </a:ln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2;p54">
              <a:extLst>
                <a:ext uri="{FF2B5EF4-FFF2-40B4-BE49-F238E27FC236}">
                  <a16:creationId xmlns:a16="http://schemas.microsoft.com/office/drawing/2014/main" id="{2A459883-89CB-485A-9EE4-D76E7989F396}"/>
                </a:ext>
              </a:extLst>
            </p:cNvPr>
            <p:cNvSpPr/>
            <p:nvPr/>
          </p:nvSpPr>
          <p:spPr>
            <a:xfrm>
              <a:off x="3882250" y="1366175"/>
              <a:ext cx="36150" cy="29400"/>
            </a:xfrm>
            <a:custGeom>
              <a:avLst/>
              <a:gdLst/>
              <a:ahLst/>
              <a:cxnLst/>
              <a:rect l="l" t="t" r="r" b="b"/>
              <a:pathLst>
                <a:path w="1446" h="1176" extrusionOk="0">
                  <a:moveTo>
                    <a:pt x="0" y="1"/>
                  </a:moveTo>
                  <a:cubicBezTo>
                    <a:pt x="452" y="362"/>
                    <a:pt x="993" y="723"/>
                    <a:pt x="1445" y="1175"/>
                  </a:cubicBezTo>
                  <a:cubicBezTo>
                    <a:pt x="993" y="723"/>
                    <a:pt x="452" y="362"/>
                    <a:pt x="0" y="1"/>
                  </a:cubicBez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3;p54">
              <a:extLst>
                <a:ext uri="{FF2B5EF4-FFF2-40B4-BE49-F238E27FC236}">
                  <a16:creationId xmlns:a16="http://schemas.microsoft.com/office/drawing/2014/main" id="{01D7D094-659F-40B0-9454-B81D104CF9BA}"/>
                </a:ext>
              </a:extLst>
            </p:cNvPr>
            <p:cNvSpPr/>
            <p:nvPr/>
          </p:nvSpPr>
          <p:spPr>
            <a:xfrm>
              <a:off x="3717425" y="1271350"/>
              <a:ext cx="33875" cy="15850"/>
            </a:xfrm>
            <a:custGeom>
              <a:avLst/>
              <a:gdLst/>
              <a:ahLst/>
              <a:cxnLst/>
              <a:rect l="l" t="t" r="r" b="b"/>
              <a:pathLst>
                <a:path w="1355" h="634" extrusionOk="0">
                  <a:moveTo>
                    <a:pt x="0" y="1"/>
                  </a:moveTo>
                  <a:lnTo>
                    <a:pt x="1355" y="633"/>
                  </a:ln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4;p54">
              <a:extLst>
                <a:ext uri="{FF2B5EF4-FFF2-40B4-BE49-F238E27FC236}">
                  <a16:creationId xmlns:a16="http://schemas.microsoft.com/office/drawing/2014/main" id="{0450AEFA-0D31-4447-BA48-229BCD07888B}"/>
                </a:ext>
              </a:extLst>
            </p:cNvPr>
            <p:cNvSpPr/>
            <p:nvPr/>
          </p:nvSpPr>
          <p:spPr>
            <a:xfrm>
              <a:off x="3803225" y="1314250"/>
              <a:ext cx="36150" cy="22600"/>
            </a:xfrm>
            <a:custGeom>
              <a:avLst/>
              <a:gdLst/>
              <a:ahLst/>
              <a:cxnLst/>
              <a:rect l="l" t="t" r="r" b="b"/>
              <a:pathLst>
                <a:path w="1446" h="904" extrusionOk="0">
                  <a:moveTo>
                    <a:pt x="0" y="1"/>
                  </a:moveTo>
                  <a:cubicBezTo>
                    <a:pt x="452" y="362"/>
                    <a:pt x="903" y="633"/>
                    <a:pt x="1445" y="904"/>
                  </a:cubicBezTo>
                  <a:cubicBezTo>
                    <a:pt x="903" y="633"/>
                    <a:pt x="452" y="362"/>
                    <a:pt x="0" y="1"/>
                  </a:cubicBez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5;p54">
              <a:extLst>
                <a:ext uri="{FF2B5EF4-FFF2-40B4-BE49-F238E27FC236}">
                  <a16:creationId xmlns:a16="http://schemas.microsoft.com/office/drawing/2014/main" id="{E8F9CF62-BF60-4FE2-81EA-F6E0F6436E79}"/>
                </a:ext>
              </a:extLst>
            </p:cNvPr>
            <p:cNvSpPr/>
            <p:nvPr/>
          </p:nvSpPr>
          <p:spPr>
            <a:xfrm>
              <a:off x="3760325" y="1291675"/>
              <a:ext cx="36150" cy="20350"/>
            </a:xfrm>
            <a:custGeom>
              <a:avLst/>
              <a:gdLst/>
              <a:ahLst/>
              <a:cxnLst/>
              <a:rect l="l" t="t" r="r" b="b"/>
              <a:pathLst>
                <a:path w="1446" h="814" extrusionOk="0">
                  <a:moveTo>
                    <a:pt x="0" y="1"/>
                  </a:moveTo>
                  <a:cubicBezTo>
                    <a:pt x="452" y="272"/>
                    <a:pt x="903" y="543"/>
                    <a:pt x="1445" y="813"/>
                  </a:cubicBezTo>
                  <a:cubicBezTo>
                    <a:pt x="994" y="543"/>
                    <a:pt x="452" y="272"/>
                    <a:pt x="0" y="1"/>
                  </a:cubicBez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6;p54">
              <a:extLst>
                <a:ext uri="{FF2B5EF4-FFF2-40B4-BE49-F238E27FC236}">
                  <a16:creationId xmlns:a16="http://schemas.microsoft.com/office/drawing/2014/main" id="{0D5E2288-C2E1-44AF-BDF9-DD1EE4AC9378}"/>
                </a:ext>
              </a:extLst>
            </p:cNvPr>
            <p:cNvSpPr/>
            <p:nvPr/>
          </p:nvSpPr>
          <p:spPr>
            <a:xfrm>
              <a:off x="3672250" y="1251050"/>
              <a:ext cx="33900" cy="15825"/>
            </a:xfrm>
            <a:custGeom>
              <a:avLst/>
              <a:gdLst/>
              <a:ahLst/>
              <a:cxnLst/>
              <a:rect l="l" t="t" r="r" b="b"/>
              <a:pathLst>
                <a:path w="1356" h="633" extrusionOk="0">
                  <a:moveTo>
                    <a:pt x="1" y="0"/>
                  </a:moveTo>
                  <a:lnTo>
                    <a:pt x="1356" y="632"/>
                  </a:ln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7;p54">
              <a:extLst>
                <a:ext uri="{FF2B5EF4-FFF2-40B4-BE49-F238E27FC236}">
                  <a16:creationId xmlns:a16="http://schemas.microsoft.com/office/drawing/2014/main" id="{31C7DC1E-DFA7-438F-85EB-4763F8EA3942}"/>
                </a:ext>
              </a:extLst>
            </p:cNvPr>
            <p:cNvSpPr/>
            <p:nvPr/>
          </p:nvSpPr>
          <p:spPr>
            <a:xfrm>
              <a:off x="3627100" y="1232975"/>
              <a:ext cx="33900" cy="13575"/>
            </a:xfrm>
            <a:custGeom>
              <a:avLst/>
              <a:gdLst/>
              <a:ahLst/>
              <a:cxnLst/>
              <a:rect l="l" t="t" r="r" b="b"/>
              <a:pathLst>
                <a:path w="1356" h="543" extrusionOk="0">
                  <a:moveTo>
                    <a:pt x="1" y="1"/>
                  </a:moveTo>
                  <a:lnTo>
                    <a:pt x="1355" y="542"/>
                  </a:ln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8;p54">
              <a:extLst>
                <a:ext uri="{FF2B5EF4-FFF2-40B4-BE49-F238E27FC236}">
                  <a16:creationId xmlns:a16="http://schemas.microsoft.com/office/drawing/2014/main" id="{FCD121EE-7CB8-4FCF-B624-3D8B01903ADF}"/>
                </a:ext>
              </a:extLst>
            </p:cNvPr>
            <p:cNvSpPr/>
            <p:nvPr/>
          </p:nvSpPr>
          <p:spPr>
            <a:xfrm>
              <a:off x="3843850" y="1341350"/>
              <a:ext cx="36150" cy="22600"/>
            </a:xfrm>
            <a:custGeom>
              <a:avLst/>
              <a:gdLst/>
              <a:ahLst/>
              <a:cxnLst/>
              <a:rect l="l" t="t" r="r" b="b"/>
              <a:pathLst>
                <a:path w="1446" h="904" extrusionOk="0">
                  <a:moveTo>
                    <a:pt x="1" y="1"/>
                  </a:moveTo>
                  <a:cubicBezTo>
                    <a:pt x="452" y="271"/>
                    <a:pt x="904" y="633"/>
                    <a:pt x="1446" y="904"/>
                  </a:cubicBezTo>
                  <a:cubicBezTo>
                    <a:pt x="904" y="633"/>
                    <a:pt x="452" y="271"/>
                    <a:pt x="1" y="1"/>
                  </a:cubicBez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9;p54">
              <a:extLst>
                <a:ext uri="{FF2B5EF4-FFF2-40B4-BE49-F238E27FC236}">
                  <a16:creationId xmlns:a16="http://schemas.microsoft.com/office/drawing/2014/main" id="{EF8BC426-94B2-4995-A196-C0EA80739F43}"/>
                </a:ext>
              </a:extLst>
            </p:cNvPr>
            <p:cNvSpPr/>
            <p:nvPr/>
          </p:nvSpPr>
          <p:spPr>
            <a:xfrm>
              <a:off x="3383250" y="1178800"/>
              <a:ext cx="22600" cy="2275"/>
            </a:xfrm>
            <a:custGeom>
              <a:avLst/>
              <a:gdLst/>
              <a:ahLst/>
              <a:cxnLst/>
              <a:rect l="l" t="t" r="r" b="b"/>
              <a:pathLst>
                <a:path w="904" h="91" extrusionOk="0">
                  <a:moveTo>
                    <a:pt x="1" y="0"/>
                  </a:moveTo>
                  <a:cubicBezTo>
                    <a:pt x="272" y="0"/>
                    <a:pt x="633" y="90"/>
                    <a:pt x="904" y="90"/>
                  </a:cubicBezTo>
                  <a:cubicBezTo>
                    <a:pt x="633" y="90"/>
                    <a:pt x="272" y="0"/>
                    <a:pt x="1" y="0"/>
                  </a:cubicBez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0;p54">
              <a:extLst>
                <a:ext uri="{FF2B5EF4-FFF2-40B4-BE49-F238E27FC236}">
                  <a16:creationId xmlns:a16="http://schemas.microsoft.com/office/drawing/2014/main" id="{B1B7B7AC-886C-41F7-9541-DDF8D20081D1}"/>
                </a:ext>
              </a:extLst>
            </p:cNvPr>
            <p:cNvSpPr/>
            <p:nvPr/>
          </p:nvSpPr>
          <p:spPr>
            <a:xfrm>
              <a:off x="3956750" y="1424900"/>
              <a:ext cx="36150" cy="31625"/>
            </a:xfrm>
            <a:custGeom>
              <a:avLst/>
              <a:gdLst/>
              <a:ahLst/>
              <a:cxnLst/>
              <a:rect l="l" t="t" r="r" b="b"/>
              <a:pathLst>
                <a:path w="1446" h="1265" extrusionOk="0">
                  <a:moveTo>
                    <a:pt x="0" y="0"/>
                  </a:moveTo>
                  <a:cubicBezTo>
                    <a:pt x="452" y="452"/>
                    <a:pt x="994" y="903"/>
                    <a:pt x="1445" y="1265"/>
                  </a:cubicBezTo>
                  <a:cubicBezTo>
                    <a:pt x="994" y="903"/>
                    <a:pt x="452" y="452"/>
                    <a:pt x="0" y="0"/>
                  </a:cubicBez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1;p54">
              <a:extLst>
                <a:ext uri="{FF2B5EF4-FFF2-40B4-BE49-F238E27FC236}">
                  <a16:creationId xmlns:a16="http://schemas.microsoft.com/office/drawing/2014/main" id="{9629E5A5-9987-4616-965C-FE254A33AB0A}"/>
                </a:ext>
              </a:extLst>
            </p:cNvPr>
            <p:cNvSpPr/>
            <p:nvPr/>
          </p:nvSpPr>
          <p:spPr>
            <a:xfrm>
              <a:off x="3920625" y="1395550"/>
              <a:ext cx="36150" cy="29375"/>
            </a:xfrm>
            <a:custGeom>
              <a:avLst/>
              <a:gdLst/>
              <a:ahLst/>
              <a:cxnLst/>
              <a:rect l="l" t="t" r="r" b="b"/>
              <a:pathLst>
                <a:path w="1446" h="1175" extrusionOk="0">
                  <a:moveTo>
                    <a:pt x="0" y="0"/>
                  </a:moveTo>
                  <a:cubicBezTo>
                    <a:pt x="452" y="361"/>
                    <a:pt x="994" y="813"/>
                    <a:pt x="1445" y="1174"/>
                  </a:cubicBezTo>
                  <a:cubicBezTo>
                    <a:pt x="994" y="813"/>
                    <a:pt x="452" y="361"/>
                    <a:pt x="0" y="0"/>
                  </a:cubicBez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2;p54">
              <a:extLst>
                <a:ext uri="{FF2B5EF4-FFF2-40B4-BE49-F238E27FC236}">
                  <a16:creationId xmlns:a16="http://schemas.microsoft.com/office/drawing/2014/main" id="{8BA20957-9CF9-481B-ACBA-B9139BCD3D1E}"/>
                </a:ext>
              </a:extLst>
            </p:cNvPr>
            <p:cNvSpPr/>
            <p:nvPr/>
          </p:nvSpPr>
          <p:spPr>
            <a:xfrm>
              <a:off x="3331325" y="1174275"/>
              <a:ext cx="18100" cy="2275"/>
            </a:xfrm>
            <a:custGeom>
              <a:avLst/>
              <a:gdLst/>
              <a:ahLst/>
              <a:cxnLst/>
              <a:rect l="l" t="t" r="r" b="b"/>
              <a:pathLst>
                <a:path w="724" h="91" extrusionOk="0">
                  <a:moveTo>
                    <a:pt x="1" y="0"/>
                  </a:moveTo>
                  <a:lnTo>
                    <a:pt x="723" y="91"/>
                  </a:lnTo>
                  <a:close/>
                </a:path>
              </a:pathLst>
            </a:custGeom>
            <a:solidFill>
              <a:srgbClr val="F69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3;p54">
              <a:extLst>
                <a:ext uri="{FF2B5EF4-FFF2-40B4-BE49-F238E27FC236}">
                  <a16:creationId xmlns:a16="http://schemas.microsoft.com/office/drawing/2014/main" id="{BFD12F77-4C45-4E3F-9A62-3E62C5170271}"/>
                </a:ext>
              </a:extLst>
            </p:cNvPr>
            <p:cNvSpPr/>
            <p:nvPr/>
          </p:nvSpPr>
          <p:spPr>
            <a:xfrm>
              <a:off x="2236275" y="1172025"/>
              <a:ext cx="2219475" cy="2081125"/>
            </a:xfrm>
            <a:custGeom>
              <a:avLst/>
              <a:gdLst/>
              <a:ahLst/>
              <a:cxnLst/>
              <a:rect l="l" t="t" r="r" b="b"/>
              <a:pathLst>
                <a:path w="88779" h="83245" extrusionOk="0">
                  <a:moveTo>
                    <a:pt x="41635" y="0"/>
                  </a:moveTo>
                  <a:cubicBezTo>
                    <a:pt x="18605" y="90"/>
                    <a:pt x="1" y="18695"/>
                    <a:pt x="1" y="41725"/>
                  </a:cubicBezTo>
                  <a:cubicBezTo>
                    <a:pt x="1" y="42537"/>
                    <a:pt x="1" y="43350"/>
                    <a:pt x="91" y="44163"/>
                  </a:cubicBezTo>
                  <a:lnTo>
                    <a:pt x="91" y="44885"/>
                  </a:lnTo>
                  <a:cubicBezTo>
                    <a:pt x="91" y="45518"/>
                    <a:pt x="182" y="46060"/>
                    <a:pt x="272" y="46601"/>
                  </a:cubicBezTo>
                  <a:lnTo>
                    <a:pt x="362" y="47414"/>
                  </a:lnTo>
                  <a:cubicBezTo>
                    <a:pt x="452" y="48046"/>
                    <a:pt x="543" y="48588"/>
                    <a:pt x="633" y="49221"/>
                  </a:cubicBezTo>
                  <a:lnTo>
                    <a:pt x="814" y="49853"/>
                  </a:lnTo>
                  <a:cubicBezTo>
                    <a:pt x="904" y="50575"/>
                    <a:pt x="1085" y="51388"/>
                    <a:pt x="1356" y="52201"/>
                  </a:cubicBezTo>
                  <a:cubicBezTo>
                    <a:pt x="1536" y="52923"/>
                    <a:pt x="1717" y="53736"/>
                    <a:pt x="1988" y="54459"/>
                  </a:cubicBezTo>
                  <a:lnTo>
                    <a:pt x="2168" y="55001"/>
                  </a:lnTo>
                  <a:cubicBezTo>
                    <a:pt x="2349" y="55542"/>
                    <a:pt x="2620" y="56084"/>
                    <a:pt x="2801" y="56716"/>
                  </a:cubicBezTo>
                  <a:lnTo>
                    <a:pt x="2981" y="57258"/>
                  </a:lnTo>
                  <a:cubicBezTo>
                    <a:pt x="3252" y="57891"/>
                    <a:pt x="3523" y="58523"/>
                    <a:pt x="3794" y="59155"/>
                  </a:cubicBezTo>
                  <a:lnTo>
                    <a:pt x="3975" y="59426"/>
                  </a:lnTo>
                  <a:cubicBezTo>
                    <a:pt x="4336" y="60239"/>
                    <a:pt x="4697" y="60961"/>
                    <a:pt x="5058" y="61684"/>
                  </a:cubicBezTo>
                  <a:cubicBezTo>
                    <a:pt x="12766" y="75635"/>
                    <a:pt x="27061" y="83244"/>
                    <a:pt x="41636" y="83244"/>
                  </a:cubicBezTo>
                  <a:cubicBezTo>
                    <a:pt x="50459" y="83244"/>
                    <a:pt x="59385" y="80456"/>
                    <a:pt x="67013" y="74598"/>
                  </a:cubicBezTo>
                  <a:cubicBezTo>
                    <a:pt x="87243" y="58974"/>
                    <a:pt x="88778" y="28990"/>
                    <a:pt x="70264" y="11380"/>
                  </a:cubicBezTo>
                  <a:cubicBezTo>
                    <a:pt x="69813" y="11018"/>
                    <a:pt x="69271" y="10567"/>
                    <a:pt x="68819" y="10115"/>
                  </a:cubicBezTo>
                  <a:cubicBezTo>
                    <a:pt x="68368" y="9754"/>
                    <a:pt x="67826" y="9393"/>
                    <a:pt x="67374" y="9031"/>
                  </a:cubicBezTo>
                  <a:lnTo>
                    <a:pt x="67284" y="8941"/>
                  </a:lnTo>
                  <a:cubicBezTo>
                    <a:pt x="66832" y="8580"/>
                    <a:pt x="66381" y="8219"/>
                    <a:pt x="65839" y="7857"/>
                  </a:cubicBezTo>
                  <a:lnTo>
                    <a:pt x="65749" y="7767"/>
                  </a:lnTo>
                  <a:cubicBezTo>
                    <a:pt x="65297" y="7406"/>
                    <a:pt x="64755" y="7044"/>
                    <a:pt x="64304" y="6774"/>
                  </a:cubicBezTo>
                  <a:lnTo>
                    <a:pt x="64123" y="6683"/>
                  </a:lnTo>
                  <a:cubicBezTo>
                    <a:pt x="63581" y="6322"/>
                    <a:pt x="63130" y="6051"/>
                    <a:pt x="62678" y="5780"/>
                  </a:cubicBezTo>
                  <a:lnTo>
                    <a:pt x="62407" y="5599"/>
                  </a:lnTo>
                  <a:cubicBezTo>
                    <a:pt x="61956" y="5329"/>
                    <a:pt x="61414" y="5058"/>
                    <a:pt x="60962" y="4787"/>
                  </a:cubicBezTo>
                  <a:lnTo>
                    <a:pt x="60601" y="4696"/>
                  </a:lnTo>
                  <a:lnTo>
                    <a:pt x="59246" y="3974"/>
                  </a:lnTo>
                  <a:lnTo>
                    <a:pt x="58795" y="3703"/>
                  </a:lnTo>
                  <a:lnTo>
                    <a:pt x="57440" y="3161"/>
                  </a:lnTo>
                  <a:lnTo>
                    <a:pt x="56988" y="2980"/>
                  </a:lnTo>
                  <a:lnTo>
                    <a:pt x="55634" y="2439"/>
                  </a:lnTo>
                  <a:lnTo>
                    <a:pt x="55001" y="2258"/>
                  </a:lnTo>
                  <a:lnTo>
                    <a:pt x="53737" y="1806"/>
                  </a:lnTo>
                  <a:lnTo>
                    <a:pt x="53015" y="1626"/>
                  </a:lnTo>
                  <a:lnTo>
                    <a:pt x="51841" y="1264"/>
                  </a:lnTo>
                  <a:lnTo>
                    <a:pt x="51028" y="1084"/>
                  </a:lnTo>
                  <a:lnTo>
                    <a:pt x="49854" y="813"/>
                  </a:lnTo>
                  <a:lnTo>
                    <a:pt x="48951" y="723"/>
                  </a:lnTo>
                  <a:lnTo>
                    <a:pt x="47867" y="542"/>
                  </a:lnTo>
                  <a:cubicBezTo>
                    <a:pt x="47506" y="452"/>
                    <a:pt x="47144" y="452"/>
                    <a:pt x="46783" y="361"/>
                  </a:cubicBezTo>
                  <a:cubicBezTo>
                    <a:pt x="46331" y="361"/>
                    <a:pt x="46151" y="271"/>
                    <a:pt x="45790" y="271"/>
                  </a:cubicBezTo>
                  <a:cubicBezTo>
                    <a:pt x="45519" y="271"/>
                    <a:pt x="44977" y="181"/>
                    <a:pt x="44525" y="181"/>
                  </a:cubicBezTo>
                  <a:lnTo>
                    <a:pt x="43712" y="90"/>
                  </a:lnTo>
                  <a:cubicBezTo>
                    <a:pt x="43080" y="90"/>
                    <a:pt x="42358" y="0"/>
                    <a:pt x="41635" y="0"/>
                  </a:cubicBezTo>
                  <a:close/>
                </a:path>
              </a:pathLst>
            </a:custGeom>
            <a:solidFill>
              <a:srgbClr val="F79C23">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4;p54">
              <a:extLst>
                <a:ext uri="{FF2B5EF4-FFF2-40B4-BE49-F238E27FC236}">
                  <a16:creationId xmlns:a16="http://schemas.microsoft.com/office/drawing/2014/main" id="{3AA1C37B-62C5-4650-9B15-1EA6764163E3}"/>
                </a:ext>
              </a:extLst>
            </p:cNvPr>
            <p:cNvSpPr/>
            <p:nvPr/>
          </p:nvSpPr>
          <p:spPr>
            <a:xfrm>
              <a:off x="3210312" y="794078"/>
              <a:ext cx="304825" cy="386400"/>
            </a:xfrm>
            <a:custGeom>
              <a:avLst/>
              <a:gdLst/>
              <a:ahLst/>
              <a:cxnLst/>
              <a:rect l="l" t="t" r="r" b="b"/>
              <a:pathLst>
                <a:path w="12193" h="15456" extrusionOk="0">
                  <a:moveTo>
                    <a:pt x="7768" y="0"/>
                  </a:moveTo>
                  <a:cubicBezTo>
                    <a:pt x="1" y="5509"/>
                    <a:pt x="452" y="15082"/>
                    <a:pt x="452" y="15082"/>
                  </a:cubicBezTo>
                  <a:cubicBezTo>
                    <a:pt x="735" y="15318"/>
                    <a:pt x="1117" y="15456"/>
                    <a:pt x="1495" y="15456"/>
                  </a:cubicBezTo>
                  <a:cubicBezTo>
                    <a:pt x="1839" y="15456"/>
                    <a:pt x="2180" y="15341"/>
                    <a:pt x="2439" y="15082"/>
                  </a:cubicBezTo>
                  <a:cubicBezTo>
                    <a:pt x="4516" y="4516"/>
                    <a:pt x="12193" y="3432"/>
                    <a:pt x="12193" y="3432"/>
                  </a:cubicBezTo>
                  <a:cubicBezTo>
                    <a:pt x="11470" y="1445"/>
                    <a:pt x="9755" y="91"/>
                    <a:pt x="7768"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5;p54">
              <a:extLst>
                <a:ext uri="{FF2B5EF4-FFF2-40B4-BE49-F238E27FC236}">
                  <a16:creationId xmlns:a16="http://schemas.microsoft.com/office/drawing/2014/main" id="{B08DC025-E560-4C03-B9D3-8D6FF9CABC55}"/>
                </a:ext>
              </a:extLst>
            </p:cNvPr>
            <p:cNvSpPr/>
            <p:nvPr/>
          </p:nvSpPr>
          <p:spPr>
            <a:xfrm>
              <a:off x="2650387" y="489278"/>
              <a:ext cx="634475" cy="498450"/>
            </a:xfrm>
            <a:custGeom>
              <a:avLst/>
              <a:gdLst/>
              <a:ahLst/>
              <a:cxnLst/>
              <a:rect l="l" t="t" r="r" b="b"/>
              <a:pathLst>
                <a:path w="25379" h="19938" extrusionOk="0">
                  <a:moveTo>
                    <a:pt x="0" y="0"/>
                  </a:moveTo>
                  <a:cubicBezTo>
                    <a:pt x="0" y="0"/>
                    <a:pt x="915" y="19937"/>
                    <a:pt x="15704" y="19937"/>
                  </a:cubicBezTo>
                  <a:cubicBezTo>
                    <a:pt x="18298" y="19937"/>
                    <a:pt x="21318" y="19324"/>
                    <a:pt x="24836" y="17882"/>
                  </a:cubicBezTo>
                  <a:cubicBezTo>
                    <a:pt x="24836" y="17882"/>
                    <a:pt x="25378" y="3432"/>
                    <a:pt x="14179" y="2258"/>
                  </a:cubicBezTo>
                  <a:cubicBezTo>
                    <a:pt x="2981" y="1174"/>
                    <a:pt x="0" y="0"/>
                    <a:pt x="0"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982;p54">
            <a:extLst>
              <a:ext uri="{FF2B5EF4-FFF2-40B4-BE49-F238E27FC236}">
                <a16:creationId xmlns:a16="http://schemas.microsoft.com/office/drawing/2014/main" id="{1BDB0DBE-E3DF-4E0F-81D2-F9931E2927B3}"/>
              </a:ext>
            </a:extLst>
          </p:cNvPr>
          <p:cNvGrpSpPr/>
          <p:nvPr>
            <p:custDataLst>
              <p:tags r:id="rId6"/>
            </p:custDataLst>
          </p:nvPr>
        </p:nvGrpSpPr>
        <p:grpSpPr>
          <a:xfrm rot="3272682" flipH="1">
            <a:off x="7718778" y="2980791"/>
            <a:ext cx="1610494" cy="1737987"/>
            <a:chOff x="238125" y="686025"/>
            <a:chExt cx="3905500" cy="4214675"/>
          </a:xfrm>
        </p:grpSpPr>
        <p:sp>
          <p:nvSpPr>
            <p:cNvPr id="39" name="Google Shape;983;p54">
              <a:extLst>
                <a:ext uri="{FF2B5EF4-FFF2-40B4-BE49-F238E27FC236}">
                  <a16:creationId xmlns:a16="http://schemas.microsoft.com/office/drawing/2014/main" id="{E26B7F4D-A03C-4B6A-93FF-D3B64DE1EA4F}"/>
                </a:ext>
              </a:extLst>
            </p:cNvPr>
            <p:cNvSpPr/>
            <p:nvPr/>
          </p:nvSpPr>
          <p:spPr>
            <a:xfrm>
              <a:off x="238125" y="2899000"/>
              <a:ext cx="1337425" cy="1310750"/>
            </a:xfrm>
            <a:custGeom>
              <a:avLst/>
              <a:gdLst/>
              <a:ahLst/>
              <a:cxnLst/>
              <a:rect l="l" t="t" r="r" b="b"/>
              <a:pathLst>
                <a:path w="53497" h="52430" extrusionOk="0">
                  <a:moveTo>
                    <a:pt x="26689" y="1"/>
                  </a:moveTo>
                  <a:cubicBezTo>
                    <a:pt x="11150" y="1"/>
                    <a:pt x="0" y="11862"/>
                    <a:pt x="0" y="26096"/>
                  </a:cubicBezTo>
                  <a:cubicBezTo>
                    <a:pt x="0" y="27045"/>
                    <a:pt x="0" y="27994"/>
                    <a:pt x="119" y="28825"/>
                  </a:cubicBezTo>
                  <a:cubicBezTo>
                    <a:pt x="119" y="29062"/>
                    <a:pt x="237" y="29299"/>
                    <a:pt x="237" y="29655"/>
                  </a:cubicBezTo>
                  <a:cubicBezTo>
                    <a:pt x="356" y="30248"/>
                    <a:pt x="474" y="30960"/>
                    <a:pt x="593" y="31553"/>
                  </a:cubicBezTo>
                  <a:cubicBezTo>
                    <a:pt x="593" y="31790"/>
                    <a:pt x="712" y="32146"/>
                    <a:pt x="712" y="32383"/>
                  </a:cubicBezTo>
                  <a:cubicBezTo>
                    <a:pt x="949" y="32976"/>
                    <a:pt x="1068" y="33569"/>
                    <a:pt x="1186" y="34162"/>
                  </a:cubicBezTo>
                  <a:cubicBezTo>
                    <a:pt x="1186" y="34518"/>
                    <a:pt x="1423" y="34756"/>
                    <a:pt x="1542" y="34993"/>
                  </a:cubicBezTo>
                  <a:cubicBezTo>
                    <a:pt x="1661" y="35586"/>
                    <a:pt x="1898" y="36179"/>
                    <a:pt x="2135" y="36772"/>
                  </a:cubicBezTo>
                  <a:lnTo>
                    <a:pt x="2254" y="37009"/>
                  </a:lnTo>
                  <a:cubicBezTo>
                    <a:pt x="6168" y="46024"/>
                    <a:pt x="14946" y="52430"/>
                    <a:pt x="26689" y="52430"/>
                  </a:cubicBezTo>
                  <a:cubicBezTo>
                    <a:pt x="42821" y="52430"/>
                    <a:pt x="53378" y="40331"/>
                    <a:pt x="53378" y="26096"/>
                  </a:cubicBezTo>
                  <a:cubicBezTo>
                    <a:pt x="53497" y="17082"/>
                    <a:pt x="48870" y="8660"/>
                    <a:pt x="41279" y="3915"/>
                  </a:cubicBezTo>
                  <a:lnTo>
                    <a:pt x="40330" y="3441"/>
                  </a:lnTo>
                  <a:lnTo>
                    <a:pt x="39737" y="3085"/>
                  </a:lnTo>
                  <a:cubicBezTo>
                    <a:pt x="39025" y="2729"/>
                    <a:pt x="38432" y="2492"/>
                    <a:pt x="37720" y="2136"/>
                  </a:cubicBezTo>
                  <a:lnTo>
                    <a:pt x="37009" y="1899"/>
                  </a:lnTo>
                  <a:cubicBezTo>
                    <a:pt x="36534" y="1661"/>
                    <a:pt x="35941" y="1543"/>
                    <a:pt x="35467" y="1305"/>
                  </a:cubicBezTo>
                  <a:lnTo>
                    <a:pt x="34755" y="1068"/>
                  </a:lnTo>
                  <a:cubicBezTo>
                    <a:pt x="34043" y="831"/>
                    <a:pt x="33213" y="712"/>
                    <a:pt x="32501" y="594"/>
                  </a:cubicBezTo>
                  <a:lnTo>
                    <a:pt x="31908" y="475"/>
                  </a:lnTo>
                  <a:cubicBezTo>
                    <a:pt x="31315" y="357"/>
                    <a:pt x="30603" y="238"/>
                    <a:pt x="30010" y="119"/>
                  </a:cubicBezTo>
                  <a:lnTo>
                    <a:pt x="29299" y="119"/>
                  </a:lnTo>
                  <a:cubicBezTo>
                    <a:pt x="28468" y="119"/>
                    <a:pt x="27638" y="1"/>
                    <a:pt x="26689" y="1"/>
                  </a:cubicBezTo>
                  <a:close/>
                </a:path>
              </a:pathLst>
            </a:cu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4;p54">
              <a:extLst>
                <a:ext uri="{FF2B5EF4-FFF2-40B4-BE49-F238E27FC236}">
                  <a16:creationId xmlns:a16="http://schemas.microsoft.com/office/drawing/2014/main" id="{4C34F9B9-BD91-4F7E-B070-51CF9D1C1A94}"/>
                </a:ext>
              </a:extLst>
            </p:cNvPr>
            <p:cNvSpPr/>
            <p:nvPr/>
          </p:nvSpPr>
          <p:spPr>
            <a:xfrm>
              <a:off x="1501400" y="3586975"/>
              <a:ext cx="1337425" cy="1313725"/>
            </a:xfrm>
            <a:custGeom>
              <a:avLst/>
              <a:gdLst/>
              <a:ahLst/>
              <a:cxnLst/>
              <a:rect l="l" t="t" r="r" b="b"/>
              <a:pathLst>
                <a:path w="53497" h="52549" extrusionOk="0">
                  <a:moveTo>
                    <a:pt x="26808" y="1"/>
                  </a:moveTo>
                  <a:cubicBezTo>
                    <a:pt x="19572" y="1"/>
                    <a:pt x="12692" y="2729"/>
                    <a:pt x="7592" y="7711"/>
                  </a:cubicBezTo>
                  <a:cubicBezTo>
                    <a:pt x="2728" y="12693"/>
                    <a:pt x="0" y="19336"/>
                    <a:pt x="119" y="26215"/>
                  </a:cubicBezTo>
                  <a:cubicBezTo>
                    <a:pt x="119" y="27164"/>
                    <a:pt x="119" y="27995"/>
                    <a:pt x="237" y="28944"/>
                  </a:cubicBezTo>
                  <a:cubicBezTo>
                    <a:pt x="237" y="29181"/>
                    <a:pt x="237" y="29418"/>
                    <a:pt x="356" y="29655"/>
                  </a:cubicBezTo>
                  <a:cubicBezTo>
                    <a:pt x="475" y="30367"/>
                    <a:pt x="475" y="31079"/>
                    <a:pt x="593" y="31672"/>
                  </a:cubicBezTo>
                  <a:cubicBezTo>
                    <a:pt x="593" y="31909"/>
                    <a:pt x="830" y="32146"/>
                    <a:pt x="830" y="32502"/>
                  </a:cubicBezTo>
                  <a:cubicBezTo>
                    <a:pt x="949" y="33095"/>
                    <a:pt x="1068" y="33688"/>
                    <a:pt x="1305" y="34281"/>
                  </a:cubicBezTo>
                  <a:cubicBezTo>
                    <a:pt x="1305" y="34519"/>
                    <a:pt x="1424" y="34756"/>
                    <a:pt x="1542" y="35112"/>
                  </a:cubicBezTo>
                  <a:cubicBezTo>
                    <a:pt x="1779" y="35705"/>
                    <a:pt x="2017" y="36179"/>
                    <a:pt x="2254" y="36772"/>
                  </a:cubicBezTo>
                  <a:lnTo>
                    <a:pt x="2254" y="37010"/>
                  </a:lnTo>
                  <a:lnTo>
                    <a:pt x="2254" y="37128"/>
                  </a:lnTo>
                  <a:cubicBezTo>
                    <a:pt x="6168" y="46143"/>
                    <a:pt x="14946" y="52548"/>
                    <a:pt x="26689" y="52548"/>
                  </a:cubicBezTo>
                  <a:cubicBezTo>
                    <a:pt x="42940" y="52548"/>
                    <a:pt x="53378" y="40568"/>
                    <a:pt x="53378" y="26215"/>
                  </a:cubicBezTo>
                  <a:cubicBezTo>
                    <a:pt x="53497" y="17200"/>
                    <a:pt x="48989" y="8897"/>
                    <a:pt x="41398" y="4153"/>
                  </a:cubicBezTo>
                  <a:lnTo>
                    <a:pt x="40449" y="3559"/>
                  </a:lnTo>
                  <a:lnTo>
                    <a:pt x="39856" y="3204"/>
                  </a:lnTo>
                  <a:cubicBezTo>
                    <a:pt x="39263" y="2848"/>
                    <a:pt x="38551" y="2610"/>
                    <a:pt x="37958" y="2255"/>
                  </a:cubicBezTo>
                  <a:lnTo>
                    <a:pt x="37127" y="2017"/>
                  </a:lnTo>
                  <a:cubicBezTo>
                    <a:pt x="36653" y="1780"/>
                    <a:pt x="36179" y="1662"/>
                    <a:pt x="35585" y="1424"/>
                  </a:cubicBezTo>
                  <a:lnTo>
                    <a:pt x="34755" y="1187"/>
                  </a:lnTo>
                  <a:cubicBezTo>
                    <a:pt x="34043" y="950"/>
                    <a:pt x="33332" y="713"/>
                    <a:pt x="32501" y="594"/>
                  </a:cubicBezTo>
                  <a:lnTo>
                    <a:pt x="32027" y="475"/>
                  </a:lnTo>
                  <a:cubicBezTo>
                    <a:pt x="31315" y="357"/>
                    <a:pt x="30722" y="238"/>
                    <a:pt x="30010" y="238"/>
                  </a:cubicBezTo>
                  <a:lnTo>
                    <a:pt x="29299" y="238"/>
                  </a:lnTo>
                  <a:cubicBezTo>
                    <a:pt x="28468" y="238"/>
                    <a:pt x="27638" y="1"/>
                    <a:pt x="26808" y="1"/>
                  </a:cubicBezTo>
                  <a:close/>
                </a:path>
              </a:pathLst>
            </a:cu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5;p54">
              <a:extLst>
                <a:ext uri="{FF2B5EF4-FFF2-40B4-BE49-F238E27FC236}">
                  <a16:creationId xmlns:a16="http://schemas.microsoft.com/office/drawing/2014/main" id="{6AF92D00-12F5-49F7-A898-CE4C313733B0}"/>
                </a:ext>
              </a:extLst>
            </p:cNvPr>
            <p:cNvSpPr/>
            <p:nvPr/>
          </p:nvSpPr>
          <p:spPr>
            <a:xfrm>
              <a:off x="2735025" y="2729975"/>
              <a:ext cx="1408600" cy="1317325"/>
            </a:xfrm>
            <a:custGeom>
              <a:avLst/>
              <a:gdLst/>
              <a:ahLst/>
              <a:cxnLst/>
              <a:rect l="l" t="t" r="r" b="b"/>
              <a:pathLst>
                <a:path w="56344" h="52693" extrusionOk="0">
                  <a:moveTo>
                    <a:pt x="25503" y="0"/>
                  </a:moveTo>
                  <a:cubicBezTo>
                    <a:pt x="24910" y="119"/>
                    <a:pt x="24198" y="238"/>
                    <a:pt x="23605" y="238"/>
                  </a:cubicBezTo>
                  <a:lnTo>
                    <a:pt x="22893" y="356"/>
                  </a:lnTo>
                  <a:cubicBezTo>
                    <a:pt x="22063" y="475"/>
                    <a:pt x="21233" y="712"/>
                    <a:pt x="20402" y="949"/>
                  </a:cubicBezTo>
                  <a:cubicBezTo>
                    <a:pt x="19572" y="1187"/>
                    <a:pt x="18504" y="1424"/>
                    <a:pt x="17556" y="1780"/>
                  </a:cubicBezTo>
                  <a:cubicBezTo>
                    <a:pt x="15302" y="2610"/>
                    <a:pt x="13167" y="3678"/>
                    <a:pt x="11150" y="5101"/>
                  </a:cubicBezTo>
                  <a:cubicBezTo>
                    <a:pt x="10794" y="5457"/>
                    <a:pt x="10438" y="5575"/>
                    <a:pt x="10201" y="5931"/>
                  </a:cubicBezTo>
                  <a:cubicBezTo>
                    <a:pt x="7592" y="7948"/>
                    <a:pt x="5338" y="10320"/>
                    <a:pt x="3796" y="13167"/>
                  </a:cubicBezTo>
                  <a:cubicBezTo>
                    <a:pt x="3203" y="14116"/>
                    <a:pt x="2728" y="15065"/>
                    <a:pt x="2254" y="16014"/>
                  </a:cubicBezTo>
                  <a:cubicBezTo>
                    <a:pt x="1305" y="18149"/>
                    <a:pt x="712" y="20403"/>
                    <a:pt x="475" y="22656"/>
                  </a:cubicBezTo>
                  <a:cubicBezTo>
                    <a:pt x="0" y="26096"/>
                    <a:pt x="237" y="29536"/>
                    <a:pt x="1068" y="32857"/>
                  </a:cubicBezTo>
                  <a:cubicBezTo>
                    <a:pt x="1305" y="33806"/>
                    <a:pt x="1542" y="34755"/>
                    <a:pt x="1898" y="35586"/>
                  </a:cubicBezTo>
                  <a:cubicBezTo>
                    <a:pt x="2017" y="35823"/>
                    <a:pt x="2135" y="36060"/>
                    <a:pt x="2135" y="36297"/>
                  </a:cubicBezTo>
                  <a:cubicBezTo>
                    <a:pt x="2491" y="36890"/>
                    <a:pt x="2728" y="37484"/>
                    <a:pt x="2966" y="38077"/>
                  </a:cubicBezTo>
                  <a:cubicBezTo>
                    <a:pt x="3084" y="38314"/>
                    <a:pt x="3203" y="38551"/>
                    <a:pt x="3321" y="38788"/>
                  </a:cubicBezTo>
                  <a:cubicBezTo>
                    <a:pt x="3677" y="39381"/>
                    <a:pt x="3914" y="39856"/>
                    <a:pt x="4270" y="40449"/>
                  </a:cubicBezTo>
                  <a:lnTo>
                    <a:pt x="4745" y="41042"/>
                  </a:lnTo>
                  <a:cubicBezTo>
                    <a:pt x="5101" y="41635"/>
                    <a:pt x="5457" y="42110"/>
                    <a:pt x="5812" y="42584"/>
                  </a:cubicBezTo>
                  <a:cubicBezTo>
                    <a:pt x="5812" y="42703"/>
                    <a:pt x="5931" y="42703"/>
                    <a:pt x="5931" y="42821"/>
                  </a:cubicBezTo>
                  <a:cubicBezTo>
                    <a:pt x="10722" y="48902"/>
                    <a:pt x="17874" y="52693"/>
                    <a:pt x="26166" y="52693"/>
                  </a:cubicBezTo>
                  <a:cubicBezTo>
                    <a:pt x="28549" y="52693"/>
                    <a:pt x="31026" y="52380"/>
                    <a:pt x="33569" y="51718"/>
                  </a:cubicBezTo>
                  <a:cubicBezTo>
                    <a:pt x="49226" y="47566"/>
                    <a:pt x="56343" y="33332"/>
                    <a:pt x="52785" y="19454"/>
                  </a:cubicBezTo>
                  <a:cubicBezTo>
                    <a:pt x="50531" y="10795"/>
                    <a:pt x="44007" y="3796"/>
                    <a:pt x="35467" y="1187"/>
                  </a:cubicBezTo>
                  <a:lnTo>
                    <a:pt x="35348" y="1187"/>
                  </a:lnTo>
                  <a:cubicBezTo>
                    <a:pt x="34992" y="1068"/>
                    <a:pt x="34636" y="949"/>
                    <a:pt x="34281" y="831"/>
                  </a:cubicBezTo>
                  <a:lnTo>
                    <a:pt x="33688" y="712"/>
                  </a:lnTo>
                  <a:cubicBezTo>
                    <a:pt x="32976" y="475"/>
                    <a:pt x="32264" y="356"/>
                    <a:pt x="31552" y="238"/>
                  </a:cubicBezTo>
                  <a:lnTo>
                    <a:pt x="30722" y="238"/>
                  </a:lnTo>
                  <a:cubicBezTo>
                    <a:pt x="30248" y="119"/>
                    <a:pt x="29655" y="119"/>
                    <a:pt x="29061" y="0"/>
                  </a:cubicBezTo>
                  <a:close/>
                </a:path>
              </a:pathLst>
            </a:cu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6;p54">
              <a:extLst>
                <a:ext uri="{FF2B5EF4-FFF2-40B4-BE49-F238E27FC236}">
                  <a16:creationId xmlns:a16="http://schemas.microsoft.com/office/drawing/2014/main" id="{926C3F22-6D73-41F8-A951-D9FBD570B4F1}"/>
                </a:ext>
              </a:extLst>
            </p:cNvPr>
            <p:cNvSpPr/>
            <p:nvPr/>
          </p:nvSpPr>
          <p:spPr>
            <a:xfrm>
              <a:off x="968100" y="686025"/>
              <a:ext cx="2303675" cy="2984025"/>
            </a:xfrm>
            <a:custGeom>
              <a:avLst/>
              <a:gdLst/>
              <a:ahLst/>
              <a:cxnLst/>
              <a:rect l="l" t="t" r="r" b="b"/>
              <a:pathLst>
                <a:path w="92147" h="119361" extrusionOk="0">
                  <a:moveTo>
                    <a:pt x="38755" y="0"/>
                  </a:moveTo>
                  <a:cubicBezTo>
                    <a:pt x="36493" y="0"/>
                    <a:pt x="34024" y="1929"/>
                    <a:pt x="34024" y="1929"/>
                  </a:cubicBezTo>
                  <a:cubicBezTo>
                    <a:pt x="38888" y="9639"/>
                    <a:pt x="39481" y="38819"/>
                    <a:pt x="29517" y="48546"/>
                  </a:cubicBezTo>
                  <a:cubicBezTo>
                    <a:pt x="19434" y="58272"/>
                    <a:pt x="337" y="91722"/>
                    <a:pt x="337" y="91722"/>
                  </a:cubicBezTo>
                  <a:cubicBezTo>
                    <a:pt x="0" y="92227"/>
                    <a:pt x="858" y="93031"/>
                    <a:pt x="1639" y="93031"/>
                  </a:cubicBezTo>
                  <a:cubicBezTo>
                    <a:pt x="1959" y="93031"/>
                    <a:pt x="2265" y="92897"/>
                    <a:pt x="2472" y="92553"/>
                  </a:cubicBezTo>
                  <a:cubicBezTo>
                    <a:pt x="3184" y="91485"/>
                    <a:pt x="20620" y="66575"/>
                    <a:pt x="22874" y="63136"/>
                  </a:cubicBezTo>
                  <a:cubicBezTo>
                    <a:pt x="24803" y="60191"/>
                    <a:pt x="31427" y="54551"/>
                    <a:pt x="35228" y="54551"/>
                  </a:cubicBezTo>
                  <a:cubicBezTo>
                    <a:pt x="35868" y="54551"/>
                    <a:pt x="36427" y="54711"/>
                    <a:pt x="36871" y="55070"/>
                  </a:cubicBezTo>
                  <a:cubicBezTo>
                    <a:pt x="40074" y="57442"/>
                    <a:pt x="39362" y="67643"/>
                    <a:pt x="40667" y="76065"/>
                  </a:cubicBezTo>
                  <a:cubicBezTo>
                    <a:pt x="41972" y="84487"/>
                    <a:pt x="44344" y="118174"/>
                    <a:pt x="45530" y="119004"/>
                  </a:cubicBezTo>
                  <a:cubicBezTo>
                    <a:pt x="45945" y="119242"/>
                    <a:pt x="46390" y="119360"/>
                    <a:pt x="46835" y="119360"/>
                  </a:cubicBezTo>
                  <a:cubicBezTo>
                    <a:pt x="47280" y="119360"/>
                    <a:pt x="47725" y="119242"/>
                    <a:pt x="48140" y="119004"/>
                  </a:cubicBezTo>
                  <a:cubicBezTo>
                    <a:pt x="48140" y="119004"/>
                    <a:pt x="42446" y="60289"/>
                    <a:pt x="44344" y="55070"/>
                  </a:cubicBezTo>
                  <a:cubicBezTo>
                    <a:pt x="44673" y="54166"/>
                    <a:pt x="45314" y="53781"/>
                    <a:pt x="46174" y="53781"/>
                  </a:cubicBezTo>
                  <a:cubicBezTo>
                    <a:pt x="50280" y="53781"/>
                    <a:pt x="59359" y="62545"/>
                    <a:pt x="63086" y="65389"/>
                  </a:cubicBezTo>
                  <a:cubicBezTo>
                    <a:pt x="67712" y="68829"/>
                    <a:pt x="88944" y="86859"/>
                    <a:pt x="90012" y="87452"/>
                  </a:cubicBezTo>
                  <a:cubicBezTo>
                    <a:pt x="90174" y="87542"/>
                    <a:pt x="90335" y="87580"/>
                    <a:pt x="90493" y="87580"/>
                  </a:cubicBezTo>
                  <a:cubicBezTo>
                    <a:pt x="91378" y="87580"/>
                    <a:pt x="92147" y="86385"/>
                    <a:pt x="92147" y="86385"/>
                  </a:cubicBezTo>
                  <a:cubicBezTo>
                    <a:pt x="92147" y="86385"/>
                    <a:pt x="80997" y="76895"/>
                    <a:pt x="69254" y="65982"/>
                  </a:cubicBezTo>
                  <a:cubicBezTo>
                    <a:pt x="57511" y="55070"/>
                    <a:pt x="42090" y="46055"/>
                    <a:pt x="44344" y="29092"/>
                  </a:cubicBezTo>
                  <a:cubicBezTo>
                    <a:pt x="45767" y="19366"/>
                    <a:pt x="44463" y="9402"/>
                    <a:pt x="40311" y="387"/>
                  </a:cubicBezTo>
                  <a:cubicBezTo>
                    <a:pt x="39829" y="111"/>
                    <a:pt x="39298" y="0"/>
                    <a:pt x="38755" y="0"/>
                  </a:cubicBezTo>
                  <a:close/>
                </a:path>
              </a:pathLst>
            </a:custGeom>
            <a:solidFill>
              <a:srgbClr val="894E09">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987;p54">
            <a:extLst>
              <a:ext uri="{FF2B5EF4-FFF2-40B4-BE49-F238E27FC236}">
                <a16:creationId xmlns:a16="http://schemas.microsoft.com/office/drawing/2014/main" id="{D33960CD-404E-4088-AB38-207068704A50}"/>
              </a:ext>
            </a:extLst>
          </p:cNvPr>
          <p:cNvGrpSpPr/>
          <p:nvPr>
            <p:custDataLst>
              <p:tags r:id="rId7"/>
            </p:custDataLst>
          </p:nvPr>
        </p:nvGrpSpPr>
        <p:grpSpPr>
          <a:xfrm>
            <a:off x="385075" y="2444113"/>
            <a:ext cx="1099200" cy="1099200"/>
            <a:chOff x="776700" y="3948950"/>
            <a:chExt cx="1099200" cy="1099200"/>
          </a:xfrm>
        </p:grpSpPr>
        <p:sp>
          <p:nvSpPr>
            <p:cNvPr id="44" name="Google Shape;988;p54">
              <a:extLst>
                <a:ext uri="{FF2B5EF4-FFF2-40B4-BE49-F238E27FC236}">
                  <a16:creationId xmlns:a16="http://schemas.microsoft.com/office/drawing/2014/main" id="{914F0932-D281-4ED7-8C9B-280EC49B97F5}"/>
                </a:ext>
              </a:extLst>
            </p:cNvPr>
            <p:cNvSpPr/>
            <p:nvPr/>
          </p:nvSpPr>
          <p:spPr>
            <a:xfrm>
              <a:off x="776700" y="3948950"/>
              <a:ext cx="1099200" cy="1099200"/>
            </a:xfrm>
            <a:prstGeom prst="donut">
              <a:avLst>
                <a:gd name="adj" fmla="val 6929"/>
              </a:avLst>
            </a:pr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89;p54">
              <a:extLst>
                <a:ext uri="{FF2B5EF4-FFF2-40B4-BE49-F238E27FC236}">
                  <a16:creationId xmlns:a16="http://schemas.microsoft.com/office/drawing/2014/main" id="{94838A32-87A8-45E9-A488-D7D18BA8CCC6}"/>
                </a:ext>
              </a:extLst>
            </p:cNvPr>
            <p:cNvSpPr/>
            <p:nvPr/>
          </p:nvSpPr>
          <p:spPr>
            <a:xfrm>
              <a:off x="860822" y="4033072"/>
              <a:ext cx="930900" cy="930900"/>
            </a:xfrm>
            <a:prstGeom prst="donut">
              <a:avLst>
                <a:gd name="adj" fmla="val 48619"/>
              </a:avLst>
            </a:prstGeom>
            <a:solidFill>
              <a:srgbClr val="FFFDF8">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90;p54">
              <a:extLst>
                <a:ext uri="{FF2B5EF4-FFF2-40B4-BE49-F238E27FC236}">
                  <a16:creationId xmlns:a16="http://schemas.microsoft.com/office/drawing/2014/main" id="{ECB89FF5-BEFD-4867-84C6-37781BC0D5DD}"/>
                </a:ext>
              </a:extLst>
            </p:cNvPr>
            <p:cNvGrpSpPr/>
            <p:nvPr/>
          </p:nvGrpSpPr>
          <p:grpSpPr>
            <a:xfrm>
              <a:off x="968110" y="4143910"/>
              <a:ext cx="716378" cy="709345"/>
              <a:chOff x="730409" y="3271900"/>
              <a:chExt cx="1258790" cy="1246433"/>
            </a:xfrm>
          </p:grpSpPr>
          <p:sp>
            <p:nvSpPr>
              <p:cNvPr id="47" name="Google Shape;991;p54">
                <a:extLst>
                  <a:ext uri="{FF2B5EF4-FFF2-40B4-BE49-F238E27FC236}">
                    <a16:creationId xmlns:a16="http://schemas.microsoft.com/office/drawing/2014/main" id="{9D713F23-B088-4CED-96F0-F00069D2E162}"/>
                  </a:ext>
                </a:extLst>
              </p:cNvPr>
              <p:cNvSpPr/>
              <p:nvPr/>
            </p:nvSpPr>
            <p:spPr>
              <a:xfrm>
                <a:off x="1201999" y="3271900"/>
                <a:ext cx="214733" cy="443067"/>
              </a:xfrm>
              <a:custGeom>
                <a:avLst/>
                <a:gdLst/>
                <a:ahLst/>
                <a:cxnLst/>
                <a:rect l="l" t="t" r="r" b="b"/>
                <a:pathLst>
                  <a:path w="2763" h="5701" extrusionOk="0">
                    <a:moveTo>
                      <a:pt x="1112" y="1"/>
                    </a:moveTo>
                    <a:cubicBezTo>
                      <a:pt x="1091" y="1"/>
                      <a:pt x="1069" y="2"/>
                      <a:pt x="1047" y="5"/>
                    </a:cubicBezTo>
                    <a:cubicBezTo>
                      <a:pt x="377" y="88"/>
                      <a:pt x="1" y="1428"/>
                      <a:pt x="168" y="3018"/>
                    </a:cubicBezTo>
                    <a:cubicBezTo>
                      <a:pt x="370" y="4516"/>
                      <a:pt x="1004" y="5701"/>
                      <a:pt x="1651" y="5701"/>
                    </a:cubicBezTo>
                    <a:cubicBezTo>
                      <a:pt x="1673" y="5701"/>
                      <a:pt x="1695" y="5699"/>
                      <a:pt x="1717" y="5696"/>
                    </a:cubicBezTo>
                    <a:cubicBezTo>
                      <a:pt x="2386" y="5655"/>
                      <a:pt x="2763" y="4274"/>
                      <a:pt x="2595" y="2725"/>
                    </a:cubicBezTo>
                    <a:cubicBezTo>
                      <a:pt x="2393" y="1187"/>
                      <a:pt x="1760" y="1"/>
                      <a:pt x="1112"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2;p54">
                <a:extLst>
                  <a:ext uri="{FF2B5EF4-FFF2-40B4-BE49-F238E27FC236}">
                    <a16:creationId xmlns:a16="http://schemas.microsoft.com/office/drawing/2014/main" id="{E001F03C-6AB5-494F-9F1F-BDE82FCFE699}"/>
                  </a:ext>
                </a:extLst>
              </p:cNvPr>
              <p:cNvSpPr/>
              <p:nvPr/>
            </p:nvSpPr>
            <p:spPr>
              <a:xfrm>
                <a:off x="1302876" y="4072079"/>
                <a:ext cx="214733" cy="446254"/>
              </a:xfrm>
              <a:custGeom>
                <a:avLst/>
                <a:gdLst/>
                <a:ahLst/>
                <a:cxnLst/>
                <a:rect l="l" t="t" r="r" b="b"/>
                <a:pathLst>
                  <a:path w="2763" h="5742" extrusionOk="0">
                    <a:moveTo>
                      <a:pt x="1108" y="0"/>
                    </a:moveTo>
                    <a:cubicBezTo>
                      <a:pt x="1087" y="0"/>
                      <a:pt x="1067" y="1"/>
                      <a:pt x="1046" y="4"/>
                    </a:cubicBezTo>
                    <a:cubicBezTo>
                      <a:pt x="377" y="88"/>
                      <a:pt x="0" y="1427"/>
                      <a:pt x="167" y="3017"/>
                    </a:cubicBezTo>
                    <a:cubicBezTo>
                      <a:pt x="370" y="4556"/>
                      <a:pt x="1003" y="5742"/>
                      <a:pt x="1650" y="5742"/>
                    </a:cubicBezTo>
                    <a:cubicBezTo>
                      <a:pt x="1672" y="5742"/>
                      <a:pt x="1694" y="5740"/>
                      <a:pt x="1716" y="5738"/>
                    </a:cubicBezTo>
                    <a:cubicBezTo>
                      <a:pt x="2386" y="5654"/>
                      <a:pt x="2762" y="4315"/>
                      <a:pt x="2553" y="2724"/>
                    </a:cubicBezTo>
                    <a:cubicBezTo>
                      <a:pt x="2391" y="1186"/>
                      <a:pt x="1720" y="0"/>
                      <a:pt x="1108"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3;p54">
                <a:extLst>
                  <a:ext uri="{FF2B5EF4-FFF2-40B4-BE49-F238E27FC236}">
                    <a16:creationId xmlns:a16="http://schemas.microsoft.com/office/drawing/2014/main" id="{A342B468-1CAC-4656-B472-9D200AD63623}"/>
                  </a:ext>
                </a:extLst>
              </p:cNvPr>
              <p:cNvSpPr/>
              <p:nvPr/>
            </p:nvSpPr>
            <p:spPr>
              <a:xfrm>
                <a:off x="730409" y="3848097"/>
                <a:ext cx="455425" cy="193050"/>
              </a:xfrm>
              <a:custGeom>
                <a:avLst/>
                <a:gdLst/>
                <a:ahLst/>
                <a:cxnLst/>
                <a:rect l="l" t="t" r="r" b="b"/>
                <a:pathLst>
                  <a:path w="5860" h="2484" extrusionOk="0">
                    <a:moveTo>
                      <a:pt x="3529" y="1"/>
                    </a:moveTo>
                    <a:cubicBezTo>
                      <a:pt x="3295" y="1"/>
                      <a:pt x="3052" y="13"/>
                      <a:pt x="2804" y="40"/>
                    </a:cubicBezTo>
                    <a:cubicBezTo>
                      <a:pt x="1214" y="208"/>
                      <a:pt x="0" y="919"/>
                      <a:pt x="84" y="1589"/>
                    </a:cubicBezTo>
                    <a:cubicBezTo>
                      <a:pt x="152" y="2133"/>
                      <a:pt x="1049" y="2484"/>
                      <a:pt x="2236" y="2484"/>
                    </a:cubicBezTo>
                    <a:cubicBezTo>
                      <a:pt x="2510" y="2484"/>
                      <a:pt x="2799" y="2465"/>
                      <a:pt x="3097" y="2426"/>
                    </a:cubicBezTo>
                    <a:cubicBezTo>
                      <a:pt x="4646" y="2258"/>
                      <a:pt x="5859" y="1547"/>
                      <a:pt x="5776" y="919"/>
                    </a:cubicBezTo>
                    <a:cubicBezTo>
                      <a:pt x="5741" y="356"/>
                      <a:pt x="4760" y="1"/>
                      <a:pt x="3529"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4;p54">
                <a:extLst>
                  <a:ext uri="{FF2B5EF4-FFF2-40B4-BE49-F238E27FC236}">
                    <a16:creationId xmlns:a16="http://schemas.microsoft.com/office/drawing/2014/main" id="{873570BD-80EE-4421-B7D7-612EE24149A2}"/>
                  </a:ext>
                </a:extLst>
              </p:cNvPr>
              <p:cNvSpPr/>
              <p:nvPr/>
            </p:nvSpPr>
            <p:spPr>
              <a:xfrm>
                <a:off x="1530511" y="3747298"/>
                <a:ext cx="458689" cy="193050"/>
              </a:xfrm>
              <a:custGeom>
                <a:avLst/>
                <a:gdLst/>
                <a:ahLst/>
                <a:cxnLst/>
                <a:rect l="l" t="t" r="r" b="b"/>
                <a:pathLst>
                  <a:path w="5902" h="2484" extrusionOk="0">
                    <a:moveTo>
                      <a:pt x="3543" y="0"/>
                    </a:moveTo>
                    <a:cubicBezTo>
                      <a:pt x="3306" y="0"/>
                      <a:pt x="3059" y="13"/>
                      <a:pt x="2805" y="40"/>
                    </a:cubicBezTo>
                    <a:cubicBezTo>
                      <a:pt x="1214" y="249"/>
                      <a:pt x="1" y="919"/>
                      <a:pt x="84" y="1588"/>
                    </a:cubicBezTo>
                    <a:cubicBezTo>
                      <a:pt x="152" y="2133"/>
                      <a:pt x="1050" y="2483"/>
                      <a:pt x="2237" y="2483"/>
                    </a:cubicBezTo>
                    <a:cubicBezTo>
                      <a:pt x="2511" y="2483"/>
                      <a:pt x="2800" y="2465"/>
                      <a:pt x="3098" y="2425"/>
                    </a:cubicBezTo>
                    <a:cubicBezTo>
                      <a:pt x="4688" y="2258"/>
                      <a:pt x="5902" y="1588"/>
                      <a:pt x="5818" y="919"/>
                    </a:cubicBezTo>
                    <a:cubicBezTo>
                      <a:pt x="5748" y="356"/>
                      <a:pt x="4791" y="0"/>
                      <a:pt x="3543"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5;p54">
                <a:extLst>
                  <a:ext uri="{FF2B5EF4-FFF2-40B4-BE49-F238E27FC236}">
                    <a16:creationId xmlns:a16="http://schemas.microsoft.com/office/drawing/2014/main" id="{03415977-9556-4BC1-BB93-DC7416F97222}"/>
                  </a:ext>
                </a:extLst>
              </p:cNvPr>
              <p:cNvSpPr/>
              <p:nvPr/>
            </p:nvSpPr>
            <p:spPr>
              <a:xfrm>
                <a:off x="932008" y="4027236"/>
                <a:ext cx="357889" cy="370402"/>
              </a:xfrm>
              <a:custGeom>
                <a:avLst/>
                <a:gdLst/>
                <a:ahLst/>
                <a:cxnLst/>
                <a:rect l="l" t="t" r="r" b="b"/>
                <a:pathLst>
                  <a:path w="4605" h="4766" extrusionOk="0">
                    <a:moveTo>
                      <a:pt x="3713" y="0"/>
                    </a:moveTo>
                    <a:cubicBezTo>
                      <a:pt x="3093" y="0"/>
                      <a:pt x="2156" y="651"/>
                      <a:pt x="1382" y="1627"/>
                    </a:cubicBezTo>
                    <a:cubicBezTo>
                      <a:pt x="378" y="2883"/>
                      <a:pt x="1" y="4222"/>
                      <a:pt x="545" y="4641"/>
                    </a:cubicBezTo>
                    <a:cubicBezTo>
                      <a:pt x="646" y="4725"/>
                      <a:pt x="777" y="4765"/>
                      <a:pt x="928" y="4765"/>
                    </a:cubicBezTo>
                    <a:cubicBezTo>
                      <a:pt x="1528" y="4765"/>
                      <a:pt x="2464" y="4136"/>
                      <a:pt x="3265" y="3134"/>
                    </a:cubicBezTo>
                    <a:cubicBezTo>
                      <a:pt x="4228" y="1879"/>
                      <a:pt x="4605" y="539"/>
                      <a:pt x="4102" y="121"/>
                    </a:cubicBezTo>
                    <a:cubicBezTo>
                      <a:pt x="3996" y="39"/>
                      <a:pt x="3864" y="0"/>
                      <a:pt x="3713"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6;p54">
                <a:extLst>
                  <a:ext uri="{FF2B5EF4-FFF2-40B4-BE49-F238E27FC236}">
                    <a16:creationId xmlns:a16="http://schemas.microsoft.com/office/drawing/2014/main" id="{AC53FD61-0F9A-483E-8FD7-0A5B9A96AEE5}"/>
                  </a:ext>
                </a:extLst>
              </p:cNvPr>
              <p:cNvSpPr/>
              <p:nvPr/>
            </p:nvSpPr>
            <p:spPr>
              <a:xfrm>
                <a:off x="1426447" y="3390963"/>
                <a:ext cx="361076" cy="369158"/>
              </a:xfrm>
              <a:custGeom>
                <a:avLst/>
                <a:gdLst/>
                <a:ahLst/>
                <a:cxnLst/>
                <a:rect l="l" t="t" r="r" b="b"/>
                <a:pathLst>
                  <a:path w="4646" h="4750" extrusionOk="0">
                    <a:moveTo>
                      <a:pt x="3746" y="0"/>
                    </a:moveTo>
                    <a:cubicBezTo>
                      <a:pt x="3138" y="0"/>
                      <a:pt x="2163" y="634"/>
                      <a:pt x="1381" y="1653"/>
                    </a:cubicBezTo>
                    <a:cubicBezTo>
                      <a:pt x="377" y="2867"/>
                      <a:pt x="0" y="4248"/>
                      <a:pt x="544" y="4625"/>
                    </a:cubicBezTo>
                    <a:cubicBezTo>
                      <a:pt x="646" y="4709"/>
                      <a:pt x="778" y="4749"/>
                      <a:pt x="932" y="4749"/>
                    </a:cubicBezTo>
                    <a:cubicBezTo>
                      <a:pt x="1541" y="4749"/>
                      <a:pt x="2496" y="4120"/>
                      <a:pt x="3265" y="3118"/>
                    </a:cubicBezTo>
                    <a:cubicBezTo>
                      <a:pt x="4269" y="1863"/>
                      <a:pt x="4646" y="523"/>
                      <a:pt x="4102" y="105"/>
                    </a:cubicBezTo>
                    <a:cubicBezTo>
                      <a:pt x="4008" y="34"/>
                      <a:pt x="3887" y="0"/>
                      <a:pt x="3746" y="0"/>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7;p54">
                <a:extLst>
                  <a:ext uri="{FF2B5EF4-FFF2-40B4-BE49-F238E27FC236}">
                    <a16:creationId xmlns:a16="http://schemas.microsoft.com/office/drawing/2014/main" id="{4D02486F-4712-40B1-849F-2E2AC2712C05}"/>
                  </a:ext>
                </a:extLst>
              </p:cNvPr>
              <p:cNvSpPr/>
              <p:nvPr/>
            </p:nvSpPr>
            <p:spPr>
              <a:xfrm>
                <a:off x="1468725" y="3984647"/>
                <a:ext cx="416410" cy="315300"/>
              </a:xfrm>
              <a:custGeom>
                <a:avLst/>
                <a:gdLst/>
                <a:ahLst/>
                <a:cxnLst/>
                <a:rect l="l" t="t" r="r" b="b"/>
                <a:pathLst>
                  <a:path w="5358" h="4057" extrusionOk="0">
                    <a:moveTo>
                      <a:pt x="1046" y="1"/>
                    </a:moveTo>
                    <a:cubicBezTo>
                      <a:pt x="768" y="1"/>
                      <a:pt x="549" y="81"/>
                      <a:pt x="419" y="250"/>
                    </a:cubicBezTo>
                    <a:cubicBezTo>
                      <a:pt x="0" y="752"/>
                      <a:pt x="670" y="2008"/>
                      <a:pt x="1926" y="2971"/>
                    </a:cubicBezTo>
                    <a:cubicBezTo>
                      <a:pt x="2791" y="3663"/>
                      <a:pt x="3696" y="4057"/>
                      <a:pt x="4312" y="4057"/>
                    </a:cubicBezTo>
                    <a:cubicBezTo>
                      <a:pt x="4590" y="4057"/>
                      <a:pt x="4809" y="3977"/>
                      <a:pt x="4939" y="3808"/>
                    </a:cubicBezTo>
                    <a:cubicBezTo>
                      <a:pt x="5357" y="3305"/>
                      <a:pt x="4688" y="2050"/>
                      <a:pt x="3432" y="1087"/>
                    </a:cubicBezTo>
                    <a:cubicBezTo>
                      <a:pt x="2567" y="395"/>
                      <a:pt x="1662" y="1"/>
                      <a:pt x="1046"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8;p54">
                <a:extLst>
                  <a:ext uri="{FF2B5EF4-FFF2-40B4-BE49-F238E27FC236}">
                    <a16:creationId xmlns:a16="http://schemas.microsoft.com/office/drawing/2014/main" id="{68EB31C8-5BC1-4B12-8A00-85347B47FF58}"/>
                  </a:ext>
                </a:extLst>
              </p:cNvPr>
              <p:cNvSpPr/>
              <p:nvPr/>
            </p:nvSpPr>
            <p:spPr>
              <a:xfrm>
                <a:off x="834473" y="3490286"/>
                <a:ext cx="413146" cy="313202"/>
              </a:xfrm>
              <a:custGeom>
                <a:avLst/>
                <a:gdLst/>
                <a:ahLst/>
                <a:cxnLst/>
                <a:rect l="l" t="t" r="r" b="b"/>
                <a:pathLst>
                  <a:path w="5316" h="4030" extrusionOk="0">
                    <a:moveTo>
                      <a:pt x="1004" y="1"/>
                    </a:moveTo>
                    <a:cubicBezTo>
                      <a:pt x="726" y="1"/>
                      <a:pt x="507" y="81"/>
                      <a:pt x="377" y="250"/>
                    </a:cubicBezTo>
                    <a:cubicBezTo>
                      <a:pt x="0" y="752"/>
                      <a:pt x="670" y="1966"/>
                      <a:pt x="1926" y="2970"/>
                    </a:cubicBezTo>
                    <a:cubicBezTo>
                      <a:pt x="2774" y="3643"/>
                      <a:pt x="3705" y="4030"/>
                      <a:pt x="4316" y="4030"/>
                    </a:cubicBezTo>
                    <a:cubicBezTo>
                      <a:pt x="4580" y="4030"/>
                      <a:pt x="4784" y="3958"/>
                      <a:pt x="4897" y="3807"/>
                    </a:cubicBezTo>
                    <a:cubicBezTo>
                      <a:pt x="5316" y="3263"/>
                      <a:pt x="4646" y="2049"/>
                      <a:pt x="3390" y="1087"/>
                    </a:cubicBezTo>
                    <a:cubicBezTo>
                      <a:pt x="2525" y="395"/>
                      <a:pt x="1620" y="1"/>
                      <a:pt x="1004" y="1"/>
                    </a:cubicBezTo>
                    <a:close/>
                  </a:path>
                </a:pathLst>
              </a:cu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5743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6"/>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Utilité</a:t>
            </a:r>
            <a:endParaRPr dirty="0"/>
          </a:p>
        </p:txBody>
      </p:sp>
      <p:cxnSp>
        <p:nvCxnSpPr>
          <p:cNvPr id="496" name="Google Shape;496;p36"/>
          <p:cNvCxnSpPr/>
          <p:nvPr>
            <p:custDataLst>
              <p:tags r:id="rId2"/>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sp>
        <p:nvSpPr>
          <p:cNvPr id="28" name="Google Shape;207;p29">
            <a:extLst>
              <a:ext uri="{FF2B5EF4-FFF2-40B4-BE49-F238E27FC236}">
                <a16:creationId xmlns:a16="http://schemas.microsoft.com/office/drawing/2014/main" id="{7BA76DA7-A829-44B8-9FB4-EA682FF7792D}"/>
              </a:ext>
            </a:extLst>
          </p:cNvPr>
          <p:cNvSpPr/>
          <p:nvPr>
            <p:custDataLst>
              <p:tags r:id="rId3"/>
            </p:custDataLst>
          </p:nvPr>
        </p:nvSpPr>
        <p:spPr>
          <a:xfrm>
            <a:off x="115317" y="539500"/>
            <a:ext cx="645600" cy="645600"/>
          </a:xfrm>
          <a:prstGeom prst="ellipse">
            <a:avLst/>
          </a:prstGeom>
          <a:solidFill>
            <a:srgbClr val="F79C23">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0;p29">
            <a:extLst>
              <a:ext uri="{FF2B5EF4-FFF2-40B4-BE49-F238E27FC236}">
                <a16:creationId xmlns:a16="http://schemas.microsoft.com/office/drawing/2014/main" id="{B99C19DE-C140-404B-9A13-54142644BDE2}"/>
              </a:ext>
            </a:extLst>
          </p:cNvPr>
          <p:cNvSpPr txBox="1">
            <a:spLocks/>
          </p:cNvSpPr>
          <p:nvPr>
            <p:custDataLst>
              <p:tags r:id="rId4"/>
            </p:custDataLst>
          </p:nvPr>
        </p:nvSpPr>
        <p:spPr>
          <a:xfrm>
            <a:off x="92667" y="297850"/>
            <a:ext cx="690900" cy="1128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latin typeface="Prompt" panose="00000500000000000000" pitchFamily="2" charset="-34"/>
                <a:cs typeface="Prompt" panose="00000500000000000000" pitchFamily="2" charset="-34"/>
              </a:rPr>
              <a:t>01</a:t>
            </a:r>
          </a:p>
        </p:txBody>
      </p:sp>
      <p:pic>
        <p:nvPicPr>
          <p:cNvPr id="60" name="Picture 2" descr="Logo Avis Restau">
            <a:extLst>
              <a:ext uri="{FF2B5EF4-FFF2-40B4-BE49-F238E27FC236}">
                <a16:creationId xmlns:a16="http://schemas.microsoft.com/office/drawing/2014/main" id="{058C89C6-3701-4D20-904D-B67FAF848A96}"/>
              </a:ext>
            </a:extLst>
          </p:cNvPr>
          <p:cNvPicPr>
            <a:picLocks noChangeAspect="1" noChangeArrowheads="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0" y="4849446"/>
            <a:ext cx="699069" cy="302434"/>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que 60">
            <a:extLst>
              <a:ext uri="{FF2B5EF4-FFF2-40B4-BE49-F238E27FC236}">
                <a16:creationId xmlns:a16="http://schemas.microsoft.com/office/drawing/2014/main" id="{FBA5089E-6B94-4597-BC33-FD915A2EF5A1}"/>
              </a:ext>
            </a:extLst>
          </p:cNvPr>
          <p:cNvPicPr>
            <a:picLocks noChangeAspect="1"/>
          </p:cNvPicPr>
          <p:nvPr>
            <p:custDataLst>
              <p:tags r:id="rId6"/>
            </p:custDataLst>
          </p:nvPr>
        </p:nvPicPr>
        <p:blipFill>
          <a:blip r:embed="rId11">
            <a:extLst>
              <a:ext uri="{96DAC541-7B7A-43D3-8B79-37D633B846F1}">
                <asvg:svgBlip xmlns:asvg="http://schemas.microsoft.com/office/drawing/2016/SVG/main" r:embed="rId12"/>
              </a:ext>
            </a:extLst>
          </a:blip>
          <a:srcRect/>
          <a:stretch/>
        </p:blipFill>
        <p:spPr>
          <a:xfrm>
            <a:off x="5036527" y="982541"/>
            <a:ext cx="3178419" cy="3178419"/>
          </a:xfrm>
          <a:prstGeom prst="rect">
            <a:avLst/>
          </a:prstGeom>
        </p:spPr>
      </p:pic>
      <p:pic>
        <p:nvPicPr>
          <p:cNvPr id="62" name="Graphique 61">
            <a:extLst>
              <a:ext uri="{FF2B5EF4-FFF2-40B4-BE49-F238E27FC236}">
                <a16:creationId xmlns:a16="http://schemas.microsoft.com/office/drawing/2014/main" id="{202DFB09-8BF4-4E51-8092-3862B2730656}"/>
              </a:ext>
            </a:extLst>
          </p:cNvPr>
          <p:cNvPicPr>
            <a:picLocks noChangeAspect="1"/>
          </p:cNvPicPr>
          <p:nvPr>
            <p:custDataLst>
              <p:tags r:id="rId7"/>
            </p:custDataLst>
          </p:nvPr>
        </p:nvPicPr>
        <p:blipFill>
          <a:blip r:embed="rId13">
            <a:extLst>
              <a:ext uri="{96DAC541-7B7A-43D3-8B79-37D633B846F1}">
                <asvg:svgBlip xmlns:asvg="http://schemas.microsoft.com/office/drawing/2016/SVG/main" r:embed="rId14"/>
              </a:ext>
            </a:extLst>
          </a:blip>
          <a:stretch>
            <a:fillRect/>
          </a:stretch>
        </p:blipFill>
        <p:spPr>
          <a:xfrm>
            <a:off x="2982791" y="982541"/>
            <a:ext cx="3178419" cy="3178419"/>
          </a:xfrm>
          <a:prstGeom prst="rect">
            <a:avLst/>
          </a:prstGeom>
        </p:spPr>
      </p:pic>
    </p:spTree>
    <p:extLst>
      <p:ext uri="{BB962C8B-B14F-4D97-AF65-F5344CB8AC3E}">
        <p14:creationId xmlns:p14="http://schemas.microsoft.com/office/powerpoint/2010/main" val="1474907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22517 -0.00093 " pathEditMode="relative" rAng="0" ptsTypes="AA">
                                      <p:cBhvr>
                                        <p:cTn id="6" dur="2000" fill="hold"/>
                                        <p:tgtEl>
                                          <p:spTgt spid="62"/>
                                        </p:tgtEl>
                                        <p:attrNameLst>
                                          <p:attrName>ppt_x</p:attrName>
                                          <p:attrName>ppt_y</p:attrName>
                                        </p:attrNameLst>
                                      </p:cBhvr>
                                      <p:rCtr x="-11267" y="-62"/>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6"/>
          <p:cNvSpPr txBox="1">
            <a:spLocks noGrp="1"/>
          </p:cNvSpPr>
          <p:nvPr>
            <p:ph type="title"/>
            <p:custDataLst>
              <p:tags r:id="rId1"/>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Source</a:t>
            </a:r>
            <a:endParaRPr dirty="0"/>
          </a:p>
        </p:txBody>
      </p:sp>
      <p:cxnSp>
        <p:nvCxnSpPr>
          <p:cNvPr id="496" name="Google Shape;496;p36"/>
          <p:cNvCxnSpPr/>
          <p:nvPr>
            <p:custDataLst>
              <p:tags r:id="rId2"/>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sp>
        <p:nvSpPr>
          <p:cNvPr id="28" name="Google Shape;207;p29">
            <a:extLst>
              <a:ext uri="{FF2B5EF4-FFF2-40B4-BE49-F238E27FC236}">
                <a16:creationId xmlns:a16="http://schemas.microsoft.com/office/drawing/2014/main" id="{7BA76DA7-A829-44B8-9FB4-EA682FF7792D}"/>
              </a:ext>
            </a:extLst>
          </p:cNvPr>
          <p:cNvSpPr/>
          <p:nvPr>
            <p:custDataLst>
              <p:tags r:id="rId3"/>
            </p:custDataLst>
          </p:nvPr>
        </p:nvSpPr>
        <p:spPr>
          <a:xfrm>
            <a:off x="115317" y="539500"/>
            <a:ext cx="645600" cy="645600"/>
          </a:xfrm>
          <a:prstGeom prst="ellipse">
            <a:avLst/>
          </a:prstGeom>
          <a:solidFill>
            <a:srgbClr val="F79C23">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0;p29">
            <a:extLst>
              <a:ext uri="{FF2B5EF4-FFF2-40B4-BE49-F238E27FC236}">
                <a16:creationId xmlns:a16="http://schemas.microsoft.com/office/drawing/2014/main" id="{B99C19DE-C140-404B-9A13-54142644BDE2}"/>
              </a:ext>
            </a:extLst>
          </p:cNvPr>
          <p:cNvSpPr txBox="1">
            <a:spLocks/>
          </p:cNvSpPr>
          <p:nvPr>
            <p:custDataLst>
              <p:tags r:id="rId4"/>
            </p:custDataLst>
          </p:nvPr>
        </p:nvSpPr>
        <p:spPr>
          <a:xfrm>
            <a:off x="92667" y="297850"/>
            <a:ext cx="690900" cy="1128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latin typeface="Prompt" panose="00000500000000000000" pitchFamily="2" charset="-34"/>
                <a:cs typeface="Prompt" panose="00000500000000000000" pitchFamily="2" charset="-34"/>
              </a:rPr>
              <a:t>01</a:t>
            </a:r>
          </a:p>
        </p:txBody>
      </p:sp>
      <p:pic>
        <p:nvPicPr>
          <p:cNvPr id="60" name="Picture 2" descr="Logo Avis Restau">
            <a:extLst>
              <a:ext uri="{FF2B5EF4-FFF2-40B4-BE49-F238E27FC236}">
                <a16:creationId xmlns:a16="http://schemas.microsoft.com/office/drawing/2014/main" id="{058C89C6-3701-4D20-904D-B67FAF848A96}"/>
              </a:ext>
            </a:extLst>
          </p:cNvPr>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0" y="4849446"/>
            <a:ext cx="699069" cy="302434"/>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DDDD268D-4A55-45C4-8760-DBE0868D20D0}"/>
              </a:ext>
            </a:extLst>
          </p:cNvPr>
          <p:cNvPicPr>
            <a:picLocks noChangeAspect="1"/>
          </p:cNvPicPr>
          <p:nvPr>
            <p:custDataLst>
              <p:tags r:id="rId6"/>
            </p:custDataLst>
          </p:nvPr>
        </p:nvPicPr>
        <p:blipFill>
          <a:blip r:embed="rId10">
            <a:extLst>
              <a:ext uri="{96DAC541-7B7A-43D3-8B79-37D633B846F1}">
                <asvg:svgBlip xmlns:asvg="http://schemas.microsoft.com/office/drawing/2016/SVG/main" r:embed="rId11"/>
              </a:ext>
            </a:extLst>
          </a:blip>
          <a:stretch>
            <a:fillRect/>
          </a:stretch>
        </p:blipFill>
        <p:spPr>
          <a:xfrm>
            <a:off x="2209800" y="1619250"/>
            <a:ext cx="4724400" cy="1905000"/>
          </a:xfrm>
          <a:prstGeom prst="rect">
            <a:avLst/>
          </a:prstGeom>
        </p:spPr>
      </p:pic>
    </p:spTree>
    <p:extLst>
      <p:ext uri="{BB962C8B-B14F-4D97-AF65-F5344CB8AC3E}">
        <p14:creationId xmlns:p14="http://schemas.microsoft.com/office/powerpoint/2010/main" val="732667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custDataLst>
              <p:tags r:id="rId1"/>
            </p:custDataLst>
          </p:nvPr>
        </p:nvSpPr>
        <p:spPr>
          <a:xfrm>
            <a:off x="1805175" y="2185825"/>
            <a:ext cx="645600" cy="645600"/>
          </a:xfrm>
          <a:prstGeom prst="ellipse">
            <a:avLst/>
          </a:prstGeom>
          <a:solidFill>
            <a:srgbClr val="F79C23">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custDataLst>
              <p:tags r:id="rId2"/>
            </p:custDataLst>
          </p:nvPr>
        </p:nvSpPr>
        <p:spPr>
          <a:xfrm>
            <a:off x="4253775" y="2185825"/>
            <a:ext cx="645600" cy="645600"/>
          </a:xfrm>
          <a:prstGeom prst="ellipse">
            <a:avLst/>
          </a:prstGeom>
          <a:solidFill>
            <a:srgbClr val="EC6670">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custDataLst>
              <p:tags r:id="rId3"/>
            </p:custDataLst>
          </p:nvPr>
        </p:nvSpPr>
        <p:spPr>
          <a:xfrm>
            <a:off x="6702363" y="2185841"/>
            <a:ext cx="645600" cy="645600"/>
          </a:xfrm>
          <a:prstGeom prst="ellipse">
            <a:avLst/>
          </a:prstGeom>
          <a:solidFill>
            <a:srgbClr val="91A466">
              <a:alpha val="7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txBox="1">
            <a:spLocks noGrp="1"/>
          </p:cNvSpPr>
          <p:nvPr>
            <p:ph type="title" idx="4294967295"/>
            <p:custDataLst>
              <p:tags r:id="rId4"/>
            </p:custDataLst>
          </p:nvPr>
        </p:nvSpPr>
        <p:spPr>
          <a:xfrm>
            <a:off x="1135575" y="3070050"/>
            <a:ext cx="1984800" cy="5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Récolte</a:t>
            </a:r>
            <a:br>
              <a:rPr lang="en" sz="2000" dirty="0"/>
            </a:br>
            <a:r>
              <a:rPr lang="en" sz="2000" dirty="0"/>
              <a:t>de données</a:t>
            </a:r>
            <a:endParaRPr sz="2000" dirty="0"/>
          </a:p>
        </p:txBody>
      </p:sp>
      <p:sp>
        <p:nvSpPr>
          <p:cNvPr id="358" name="Google Shape;358;p32"/>
          <p:cNvSpPr txBox="1">
            <a:spLocks noGrp="1"/>
          </p:cNvSpPr>
          <p:nvPr>
            <p:ph type="title" idx="4294967295"/>
            <p:custDataLst>
              <p:tags r:id="rId5"/>
            </p:custDataLst>
          </p:nvPr>
        </p:nvSpPr>
        <p:spPr>
          <a:xfrm>
            <a:off x="3584175" y="3070050"/>
            <a:ext cx="1984800" cy="5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err="1"/>
              <a:t>Analyse</a:t>
            </a:r>
            <a:br>
              <a:rPr lang="en" sz="2000" dirty="0"/>
            </a:br>
            <a:r>
              <a:rPr lang="en" sz="2000" dirty="0" err="1"/>
              <a:t>textuelle</a:t>
            </a:r>
            <a:endParaRPr sz="2000" dirty="0"/>
          </a:p>
        </p:txBody>
      </p:sp>
      <p:sp>
        <p:nvSpPr>
          <p:cNvPr id="360" name="Google Shape;360;p32"/>
          <p:cNvSpPr txBox="1">
            <a:spLocks noGrp="1"/>
          </p:cNvSpPr>
          <p:nvPr>
            <p:ph type="title" idx="4294967295"/>
            <p:custDataLst>
              <p:tags r:id="rId6"/>
            </p:custDataLst>
          </p:nvPr>
        </p:nvSpPr>
        <p:spPr>
          <a:xfrm>
            <a:off x="6032825" y="3070050"/>
            <a:ext cx="1984800" cy="5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err="1"/>
              <a:t>Analyse</a:t>
            </a:r>
            <a:br>
              <a:rPr lang="en" sz="2000" dirty="0"/>
            </a:br>
            <a:r>
              <a:rPr lang="en" sz="2000" dirty="0" err="1"/>
              <a:t>visuelle</a:t>
            </a:r>
            <a:endParaRPr sz="2000" dirty="0"/>
          </a:p>
        </p:txBody>
      </p:sp>
      <p:cxnSp>
        <p:nvCxnSpPr>
          <p:cNvPr id="362" name="Google Shape;362;p32"/>
          <p:cNvCxnSpPr>
            <a:cxnSpLocks/>
            <a:stCxn id="351" idx="6"/>
            <a:endCxn id="352" idx="2"/>
          </p:cNvCxnSpPr>
          <p:nvPr>
            <p:custDataLst>
              <p:tags r:id="rId7"/>
            </p:custDataLst>
          </p:nvPr>
        </p:nvCxnSpPr>
        <p:spPr>
          <a:xfrm>
            <a:off x="2450775" y="2508625"/>
            <a:ext cx="1803000" cy="0"/>
          </a:xfrm>
          <a:prstGeom prst="straightConnector1">
            <a:avLst/>
          </a:prstGeom>
          <a:noFill/>
          <a:ln w="19050" cap="flat" cmpd="sng">
            <a:solidFill>
              <a:schemeClr val="dk1"/>
            </a:solidFill>
            <a:prstDash val="solid"/>
            <a:round/>
            <a:headEnd type="none" w="med" len="med"/>
            <a:tailEnd type="none" w="med" len="med"/>
          </a:ln>
        </p:spPr>
      </p:cxnSp>
      <p:cxnSp>
        <p:nvCxnSpPr>
          <p:cNvPr id="363" name="Google Shape;363;p32"/>
          <p:cNvCxnSpPr>
            <a:cxnSpLocks/>
            <a:stCxn id="352" idx="6"/>
            <a:endCxn id="353" idx="2"/>
          </p:cNvCxnSpPr>
          <p:nvPr>
            <p:custDataLst>
              <p:tags r:id="rId8"/>
            </p:custDataLst>
          </p:nvPr>
        </p:nvCxnSpPr>
        <p:spPr>
          <a:xfrm>
            <a:off x="4899375" y="2508625"/>
            <a:ext cx="1803000" cy="0"/>
          </a:xfrm>
          <a:prstGeom prst="straightConnector1">
            <a:avLst/>
          </a:prstGeom>
          <a:noFill/>
          <a:ln w="19050" cap="flat" cmpd="sng">
            <a:solidFill>
              <a:schemeClr val="dk1"/>
            </a:solidFill>
            <a:prstDash val="solid"/>
            <a:round/>
            <a:headEnd type="none" w="med" len="med"/>
            <a:tailEnd type="none" w="med" len="med"/>
          </a:ln>
        </p:spPr>
      </p:cxnSp>
      <p:grpSp>
        <p:nvGrpSpPr>
          <p:cNvPr id="31" name="Google Shape;12757;p72">
            <a:extLst>
              <a:ext uri="{FF2B5EF4-FFF2-40B4-BE49-F238E27FC236}">
                <a16:creationId xmlns:a16="http://schemas.microsoft.com/office/drawing/2014/main" id="{B547584A-7D3A-42B0-9E0B-CB999324EA3B}"/>
              </a:ext>
            </a:extLst>
          </p:cNvPr>
          <p:cNvGrpSpPr/>
          <p:nvPr>
            <p:custDataLst>
              <p:tags r:id="rId9"/>
            </p:custDataLst>
          </p:nvPr>
        </p:nvGrpSpPr>
        <p:grpSpPr>
          <a:xfrm>
            <a:off x="1984643" y="2333596"/>
            <a:ext cx="282715" cy="338660"/>
            <a:chOff x="2212469" y="3360313"/>
            <a:chExt cx="282715" cy="338660"/>
          </a:xfrm>
          <a:solidFill>
            <a:schemeClr val="tx1"/>
          </a:solidFill>
        </p:grpSpPr>
        <p:sp>
          <p:nvSpPr>
            <p:cNvPr id="32" name="Google Shape;12758;p72">
              <a:extLst>
                <a:ext uri="{FF2B5EF4-FFF2-40B4-BE49-F238E27FC236}">
                  <a16:creationId xmlns:a16="http://schemas.microsoft.com/office/drawing/2014/main" id="{CF6446F0-E5E2-4CB9-9DDA-09306B23780D}"/>
                </a:ext>
              </a:extLst>
            </p:cNvPr>
            <p:cNvSpPr/>
            <p:nvPr/>
          </p:nvSpPr>
          <p:spPr>
            <a:xfrm>
              <a:off x="2282313" y="3360313"/>
              <a:ext cx="212871" cy="200403"/>
            </a:xfrm>
            <a:custGeom>
              <a:avLst/>
              <a:gdLst/>
              <a:ahLst/>
              <a:cxnLst/>
              <a:rect l="l" t="t" r="r" b="b"/>
              <a:pathLst>
                <a:path w="6693" h="6301" extrusionOk="0">
                  <a:moveTo>
                    <a:pt x="2751" y="2573"/>
                  </a:moveTo>
                  <a:lnTo>
                    <a:pt x="4108" y="3919"/>
                  </a:lnTo>
                  <a:lnTo>
                    <a:pt x="2882" y="5157"/>
                  </a:lnTo>
                  <a:lnTo>
                    <a:pt x="1525" y="3800"/>
                  </a:lnTo>
                  <a:lnTo>
                    <a:pt x="2751" y="2573"/>
                  </a:lnTo>
                  <a:close/>
                  <a:moveTo>
                    <a:pt x="5397" y="0"/>
                  </a:moveTo>
                  <a:cubicBezTo>
                    <a:pt x="5323" y="0"/>
                    <a:pt x="5261" y="55"/>
                    <a:pt x="5239" y="121"/>
                  </a:cubicBezTo>
                  <a:cubicBezTo>
                    <a:pt x="5228" y="216"/>
                    <a:pt x="5287" y="287"/>
                    <a:pt x="5359" y="299"/>
                  </a:cubicBezTo>
                  <a:cubicBezTo>
                    <a:pt x="5775" y="383"/>
                    <a:pt x="5990" y="656"/>
                    <a:pt x="6037" y="692"/>
                  </a:cubicBezTo>
                  <a:cubicBezTo>
                    <a:pt x="6478" y="1133"/>
                    <a:pt x="6478" y="1871"/>
                    <a:pt x="6037" y="2335"/>
                  </a:cubicBezTo>
                  <a:lnTo>
                    <a:pt x="5406" y="2954"/>
                  </a:lnTo>
                  <a:lnTo>
                    <a:pt x="3715" y="1264"/>
                  </a:lnTo>
                  <a:lnTo>
                    <a:pt x="4335" y="633"/>
                  </a:lnTo>
                  <a:cubicBezTo>
                    <a:pt x="4466" y="502"/>
                    <a:pt x="4632" y="395"/>
                    <a:pt x="4823" y="347"/>
                  </a:cubicBezTo>
                  <a:cubicBezTo>
                    <a:pt x="4918" y="323"/>
                    <a:pt x="4966" y="228"/>
                    <a:pt x="4930" y="156"/>
                  </a:cubicBezTo>
                  <a:cubicBezTo>
                    <a:pt x="4910" y="88"/>
                    <a:pt x="4842" y="43"/>
                    <a:pt x="4778" y="43"/>
                  </a:cubicBezTo>
                  <a:cubicBezTo>
                    <a:pt x="4765" y="43"/>
                    <a:pt x="4752" y="45"/>
                    <a:pt x="4739" y="49"/>
                  </a:cubicBezTo>
                  <a:cubicBezTo>
                    <a:pt x="4501" y="133"/>
                    <a:pt x="4287" y="240"/>
                    <a:pt x="4108" y="430"/>
                  </a:cubicBezTo>
                  <a:lnTo>
                    <a:pt x="3489" y="1049"/>
                  </a:lnTo>
                  <a:lnTo>
                    <a:pt x="3180" y="752"/>
                  </a:lnTo>
                  <a:cubicBezTo>
                    <a:pt x="3073" y="651"/>
                    <a:pt x="2933" y="600"/>
                    <a:pt x="2794" y="600"/>
                  </a:cubicBezTo>
                  <a:cubicBezTo>
                    <a:pt x="2656" y="600"/>
                    <a:pt x="2519" y="651"/>
                    <a:pt x="2418" y="752"/>
                  </a:cubicBezTo>
                  <a:lnTo>
                    <a:pt x="2049" y="1121"/>
                  </a:lnTo>
                  <a:cubicBezTo>
                    <a:pt x="1834" y="1335"/>
                    <a:pt x="1834" y="1680"/>
                    <a:pt x="2049" y="1883"/>
                  </a:cubicBezTo>
                  <a:lnTo>
                    <a:pt x="2525" y="2359"/>
                  </a:lnTo>
                  <a:lnTo>
                    <a:pt x="60" y="4812"/>
                  </a:lnTo>
                  <a:cubicBezTo>
                    <a:pt x="1" y="4871"/>
                    <a:pt x="1" y="4978"/>
                    <a:pt x="60" y="5038"/>
                  </a:cubicBezTo>
                  <a:cubicBezTo>
                    <a:pt x="90" y="5068"/>
                    <a:pt x="132" y="5083"/>
                    <a:pt x="173" y="5083"/>
                  </a:cubicBezTo>
                  <a:cubicBezTo>
                    <a:pt x="215" y="5083"/>
                    <a:pt x="257" y="5068"/>
                    <a:pt x="286" y="5038"/>
                  </a:cubicBezTo>
                  <a:lnTo>
                    <a:pt x="1287" y="4038"/>
                  </a:lnTo>
                  <a:lnTo>
                    <a:pt x="2644" y="5395"/>
                  </a:lnTo>
                  <a:lnTo>
                    <a:pt x="2001" y="6038"/>
                  </a:lnTo>
                  <a:cubicBezTo>
                    <a:pt x="1894" y="6145"/>
                    <a:pt x="1965" y="6300"/>
                    <a:pt x="2120" y="6300"/>
                  </a:cubicBezTo>
                  <a:cubicBezTo>
                    <a:pt x="2123" y="6300"/>
                    <a:pt x="2125" y="6300"/>
                    <a:pt x="2127" y="6300"/>
                  </a:cubicBezTo>
                  <a:cubicBezTo>
                    <a:pt x="2236" y="6300"/>
                    <a:pt x="2191" y="6277"/>
                    <a:pt x="4370" y="4133"/>
                  </a:cubicBezTo>
                  <a:cubicBezTo>
                    <a:pt x="4454" y="4133"/>
                    <a:pt x="4525" y="4062"/>
                    <a:pt x="4525" y="3966"/>
                  </a:cubicBezTo>
                  <a:cubicBezTo>
                    <a:pt x="4525" y="3859"/>
                    <a:pt x="4442" y="3835"/>
                    <a:pt x="4335" y="3716"/>
                  </a:cubicBezTo>
                  <a:lnTo>
                    <a:pt x="2977" y="2359"/>
                  </a:lnTo>
                  <a:lnTo>
                    <a:pt x="2287" y="1657"/>
                  </a:lnTo>
                  <a:cubicBezTo>
                    <a:pt x="2191" y="1573"/>
                    <a:pt x="2191" y="1430"/>
                    <a:pt x="2287" y="1347"/>
                  </a:cubicBezTo>
                  <a:lnTo>
                    <a:pt x="2656" y="978"/>
                  </a:lnTo>
                  <a:cubicBezTo>
                    <a:pt x="2697" y="930"/>
                    <a:pt x="2754" y="906"/>
                    <a:pt x="2811" y="906"/>
                  </a:cubicBezTo>
                  <a:cubicBezTo>
                    <a:pt x="2867" y="906"/>
                    <a:pt x="2924" y="930"/>
                    <a:pt x="2965" y="978"/>
                  </a:cubicBezTo>
                  <a:lnTo>
                    <a:pt x="5716" y="3728"/>
                  </a:lnTo>
                  <a:cubicBezTo>
                    <a:pt x="5811" y="3812"/>
                    <a:pt x="5811" y="3954"/>
                    <a:pt x="5716" y="4038"/>
                  </a:cubicBezTo>
                  <a:lnTo>
                    <a:pt x="5347" y="4407"/>
                  </a:lnTo>
                  <a:cubicBezTo>
                    <a:pt x="5305" y="4455"/>
                    <a:pt x="5248" y="4478"/>
                    <a:pt x="5192" y="4478"/>
                  </a:cubicBezTo>
                  <a:cubicBezTo>
                    <a:pt x="5135" y="4478"/>
                    <a:pt x="5079" y="4455"/>
                    <a:pt x="5037" y="4407"/>
                  </a:cubicBezTo>
                  <a:lnTo>
                    <a:pt x="4918" y="4288"/>
                  </a:lnTo>
                  <a:cubicBezTo>
                    <a:pt x="4888" y="4258"/>
                    <a:pt x="4847" y="4243"/>
                    <a:pt x="4805" y="4243"/>
                  </a:cubicBezTo>
                  <a:cubicBezTo>
                    <a:pt x="4763" y="4243"/>
                    <a:pt x="4722" y="4258"/>
                    <a:pt x="4692" y="4288"/>
                  </a:cubicBezTo>
                  <a:cubicBezTo>
                    <a:pt x="4632" y="4347"/>
                    <a:pt x="4632" y="4455"/>
                    <a:pt x="4692" y="4514"/>
                  </a:cubicBezTo>
                  <a:lnTo>
                    <a:pt x="4811" y="4633"/>
                  </a:lnTo>
                  <a:cubicBezTo>
                    <a:pt x="4918" y="4740"/>
                    <a:pt x="5055" y="4794"/>
                    <a:pt x="5192" y="4794"/>
                  </a:cubicBezTo>
                  <a:cubicBezTo>
                    <a:pt x="5329" y="4794"/>
                    <a:pt x="5466" y="4740"/>
                    <a:pt x="5573" y="4633"/>
                  </a:cubicBezTo>
                  <a:lnTo>
                    <a:pt x="5942" y="4264"/>
                  </a:lnTo>
                  <a:cubicBezTo>
                    <a:pt x="6156" y="4050"/>
                    <a:pt x="6156" y="3716"/>
                    <a:pt x="5942" y="3502"/>
                  </a:cubicBezTo>
                  <a:lnTo>
                    <a:pt x="5644" y="3204"/>
                  </a:lnTo>
                  <a:lnTo>
                    <a:pt x="6275" y="2585"/>
                  </a:lnTo>
                  <a:cubicBezTo>
                    <a:pt x="6537" y="2300"/>
                    <a:pt x="6692" y="1930"/>
                    <a:pt x="6692" y="1526"/>
                  </a:cubicBezTo>
                  <a:cubicBezTo>
                    <a:pt x="6692" y="823"/>
                    <a:pt x="6216" y="454"/>
                    <a:pt x="6180" y="406"/>
                  </a:cubicBezTo>
                  <a:cubicBezTo>
                    <a:pt x="5978" y="204"/>
                    <a:pt x="5704" y="73"/>
                    <a:pt x="5418" y="2"/>
                  </a:cubicBezTo>
                  <a:cubicBezTo>
                    <a:pt x="5411" y="1"/>
                    <a:pt x="5404" y="0"/>
                    <a:pt x="53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59;p72">
              <a:extLst>
                <a:ext uri="{FF2B5EF4-FFF2-40B4-BE49-F238E27FC236}">
                  <a16:creationId xmlns:a16="http://schemas.microsoft.com/office/drawing/2014/main" id="{3DD817E2-CFEF-40FA-8200-2CFDC633834D}"/>
                </a:ext>
              </a:extLst>
            </p:cNvPr>
            <p:cNvSpPr/>
            <p:nvPr/>
          </p:nvSpPr>
          <p:spPr>
            <a:xfrm>
              <a:off x="2234987" y="3526304"/>
              <a:ext cx="106070" cy="94143"/>
            </a:xfrm>
            <a:custGeom>
              <a:avLst/>
              <a:gdLst/>
              <a:ahLst/>
              <a:cxnLst/>
              <a:rect l="l" t="t" r="r" b="b"/>
              <a:pathLst>
                <a:path w="3335" h="2960" extrusionOk="0">
                  <a:moveTo>
                    <a:pt x="1245" y="1"/>
                  </a:moveTo>
                  <a:cubicBezTo>
                    <a:pt x="1203" y="1"/>
                    <a:pt x="1161" y="15"/>
                    <a:pt x="1132" y="45"/>
                  </a:cubicBezTo>
                  <a:cubicBezTo>
                    <a:pt x="1120" y="57"/>
                    <a:pt x="620" y="462"/>
                    <a:pt x="739" y="1152"/>
                  </a:cubicBezTo>
                  <a:lnTo>
                    <a:pt x="227" y="1664"/>
                  </a:lnTo>
                  <a:cubicBezTo>
                    <a:pt x="84" y="1807"/>
                    <a:pt x="0" y="2010"/>
                    <a:pt x="0" y="2200"/>
                  </a:cubicBezTo>
                  <a:cubicBezTo>
                    <a:pt x="0" y="2659"/>
                    <a:pt x="376" y="2960"/>
                    <a:pt x="766" y="2960"/>
                  </a:cubicBezTo>
                  <a:cubicBezTo>
                    <a:pt x="953" y="2960"/>
                    <a:pt x="1144" y="2890"/>
                    <a:pt x="1298" y="2736"/>
                  </a:cubicBezTo>
                  <a:lnTo>
                    <a:pt x="1810" y="2236"/>
                  </a:lnTo>
                  <a:cubicBezTo>
                    <a:pt x="1868" y="2243"/>
                    <a:pt x="1926" y="2247"/>
                    <a:pt x="1984" y="2247"/>
                  </a:cubicBezTo>
                  <a:cubicBezTo>
                    <a:pt x="2308" y="2247"/>
                    <a:pt x="2626" y="2133"/>
                    <a:pt x="2858" y="1891"/>
                  </a:cubicBezTo>
                  <a:lnTo>
                    <a:pt x="3275" y="1474"/>
                  </a:lnTo>
                  <a:cubicBezTo>
                    <a:pt x="3334" y="1414"/>
                    <a:pt x="3334" y="1307"/>
                    <a:pt x="3275" y="1248"/>
                  </a:cubicBezTo>
                  <a:cubicBezTo>
                    <a:pt x="3245" y="1218"/>
                    <a:pt x="3206" y="1203"/>
                    <a:pt x="3168" y="1203"/>
                  </a:cubicBezTo>
                  <a:cubicBezTo>
                    <a:pt x="3129" y="1203"/>
                    <a:pt x="3090" y="1218"/>
                    <a:pt x="3060" y="1248"/>
                  </a:cubicBezTo>
                  <a:lnTo>
                    <a:pt x="2644" y="1664"/>
                  </a:lnTo>
                  <a:cubicBezTo>
                    <a:pt x="2464" y="1844"/>
                    <a:pt x="2237" y="1929"/>
                    <a:pt x="2008" y="1929"/>
                  </a:cubicBezTo>
                  <a:cubicBezTo>
                    <a:pt x="1934" y="1929"/>
                    <a:pt x="1859" y="1920"/>
                    <a:pt x="1786" y="1903"/>
                  </a:cubicBezTo>
                  <a:cubicBezTo>
                    <a:pt x="1772" y="1900"/>
                    <a:pt x="1760" y="1898"/>
                    <a:pt x="1748" y="1898"/>
                  </a:cubicBezTo>
                  <a:cubicBezTo>
                    <a:pt x="1709" y="1898"/>
                    <a:pt x="1680" y="1914"/>
                    <a:pt x="1644" y="1950"/>
                  </a:cubicBezTo>
                  <a:lnTo>
                    <a:pt x="1072" y="2510"/>
                  </a:lnTo>
                  <a:cubicBezTo>
                    <a:pt x="989" y="2605"/>
                    <a:pt x="882" y="2641"/>
                    <a:pt x="762" y="2641"/>
                  </a:cubicBezTo>
                  <a:cubicBezTo>
                    <a:pt x="358" y="2641"/>
                    <a:pt x="167" y="2164"/>
                    <a:pt x="453" y="1891"/>
                  </a:cubicBezTo>
                  <a:lnTo>
                    <a:pt x="1012" y="1319"/>
                  </a:lnTo>
                  <a:cubicBezTo>
                    <a:pt x="1060" y="1283"/>
                    <a:pt x="1072" y="1236"/>
                    <a:pt x="1060" y="1176"/>
                  </a:cubicBezTo>
                  <a:cubicBezTo>
                    <a:pt x="929" y="605"/>
                    <a:pt x="1358" y="283"/>
                    <a:pt x="1358" y="259"/>
                  </a:cubicBezTo>
                  <a:cubicBezTo>
                    <a:pt x="1417" y="200"/>
                    <a:pt x="1417" y="105"/>
                    <a:pt x="1358" y="45"/>
                  </a:cubicBezTo>
                  <a:cubicBezTo>
                    <a:pt x="1328" y="15"/>
                    <a:pt x="1286" y="1"/>
                    <a:pt x="1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760;p72">
              <a:extLst>
                <a:ext uri="{FF2B5EF4-FFF2-40B4-BE49-F238E27FC236}">
                  <a16:creationId xmlns:a16="http://schemas.microsoft.com/office/drawing/2014/main" id="{7D0764B2-EB0B-4416-A84C-4034F615EE85}"/>
                </a:ext>
              </a:extLst>
            </p:cNvPr>
            <p:cNvSpPr/>
            <p:nvPr/>
          </p:nvSpPr>
          <p:spPr>
            <a:xfrm>
              <a:off x="2212469" y="3622386"/>
              <a:ext cx="61924" cy="76586"/>
            </a:xfrm>
            <a:custGeom>
              <a:avLst/>
              <a:gdLst/>
              <a:ahLst/>
              <a:cxnLst/>
              <a:rect l="l" t="t" r="r" b="b"/>
              <a:pathLst>
                <a:path w="1947" h="2408" extrusionOk="0">
                  <a:moveTo>
                    <a:pt x="982" y="322"/>
                  </a:moveTo>
                  <a:lnTo>
                    <a:pt x="1447" y="1382"/>
                  </a:lnTo>
                  <a:cubicBezTo>
                    <a:pt x="1566" y="1680"/>
                    <a:pt x="1387" y="2084"/>
                    <a:pt x="970" y="2084"/>
                  </a:cubicBezTo>
                  <a:cubicBezTo>
                    <a:pt x="589" y="2084"/>
                    <a:pt x="387" y="1691"/>
                    <a:pt x="518" y="1382"/>
                  </a:cubicBezTo>
                  <a:lnTo>
                    <a:pt x="982" y="322"/>
                  </a:lnTo>
                  <a:close/>
                  <a:moveTo>
                    <a:pt x="975" y="1"/>
                  </a:moveTo>
                  <a:cubicBezTo>
                    <a:pt x="863" y="1"/>
                    <a:pt x="750" y="60"/>
                    <a:pt x="697" y="179"/>
                  </a:cubicBezTo>
                  <a:lnTo>
                    <a:pt x="220" y="1263"/>
                  </a:lnTo>
                  <a:cubicBezTo>
                    <a:pt x="0" y="1773"/>
                    <a:pt x="333" y="2407"/>
                    <a:pt x="977" y="2407"/>
                  </a:cubicBezTo>
                  <a:cubicBezTo>
                    <a:pt x="994" y="2407"/>
                    <a:pt x="1012" y="2407"/>
                    <a:pt x="1030" y="2406"/>
                  </a:cubicBezTo>
                  <a:cubicBezTo>
                    <a:pt x="1601" y="2382"/>
                    <a:pt x="1947" y="1775"/>
                    <a:pt x="1720" y="1263"/>
                  </a:cubicBezTo>
                  <a:lnTo>
                    <a:pt x="1244" y="179"/>
                  </a:lnTo>
                  <a:cubicBezTo>
                    <a:pt x="1197" y="60"/>
                    <a:pt x="1086" y="1"/>
                    <a:pt x="9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2226;p72">
            <a:extLst>
              <a:ext uri="{FF2B5EF4-FFF2-40B4-BE49-F238E27FC236}">
                <a16:creationId xmlns:a16="http://schemas.microsoft.com/office/drawing/2014/main" id="{289473DD-C222-4F53-82B7-916F3F87443E}"/>
              </a:ext>
            </a:extLst>
          </p:cNvPr>
          <p:cNvGrpSpPr/>
          <p:nvPr>
            <p:custDataLst>
              <p:tags r:id="rId10"/>
            </p:custDataLst>
          </p:nvPr>
        </p:nvGrpSpPr>
        <p:grpSpPr>
          <a:xfrm>
            <a:off x="4416395" y="2328736"/>
            <a:ext cx="320022" cy="359778"/>
            <a:chOff x="3567553" y="1499912"/>
            <a:chExt cx="320022" cy="359778"/>
          </a:xfrm>
          <a:solidFill>
            <a:schemeClr val="tx1"/>
          </a:solidFill>
        </p:grpSpPr>
        <p:sp>
          <p:nvSpPr>
            <p:cNvPr id="36" name="Google Shape;12227;p72">
              <a:extLst>
                <a:ext uri="{FF2B5EF4-FFF2-40B4-BE49-F238E27FC236}">
                  <a16:creationId xmlns:a16="http://schemas.microsoft.com/office/drawing/2014/main" id="{72036476-BAF7-4456-BABC-3A03D17FEDC8}"/>
                </a:ext>
              </a:extLst>
            </p:cNvPr>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228;p72">
              <a:extLst>
                <a:ext uri="{FF2B5EF4-FFF2-40B4-BE49-F238E27FC236}">
                  <a16:creationId xmlns:a16="http://schemas.microsoft.com/office/drawing/2014/main" id="{857DB292-48B7-447B-86FF-9335A4FF7D74}"/>
                </a:ext>
              </a:extLst>
            </p:cNvPr>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229;p72">
              <a:extLst>
                <a:ext uri="{FF2B5EF4-FFF2-40B4-BE49-F238E27FC236}">
                  <a16:creationId xmlns:a16="http://schemas.microsoft.com/office/drawing/2014/main" id="{E745FA79-ED8F-432B-B5EC-57013F7DB7A0}"/>
                </a:ext>
              </a:extLst>
            </p:cNvPr>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30;p72">
              <a:extLst>
                <a:ext uri="{FF2B5EF4-FFF2-40B4-BE49-F238E27FC236}">
                  <a16:creationId xmlns:a16="http://schemas.microsoft.com/office/drawing/2014/main" id="{14C6295D-B995-41DE-9B55-2826831E794E}"/>
                </a:ext>
              </a:extLst>
            </p:cNvPr>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31;p72">
              <a:extLst>
                <a:ext uri="{FF2B5EF4-FFF2-40B4-BE49-F238E27FC236}">
                  <a16:creationId xmlns:a16="http://schemas.microsoft.com/office/drawing/2014/main" id="{22149359-77AF-4159-8239-4C2A9383C382}"/>
                </a:ext>
              </a:extLst>
            </p:cNvPr>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232;p72">
              <a:extLst>
                <a:ext uri="{FF2B5EF4-FFF2-40B4-BE49-F238E27FC236}">
                  <a16:creationId xmlns:a16="http://schemas.microsoft.com/office/drawing/2014/main" id="{AE5F22BF-EED8-4771-BC00-3754D23CAC1E}"/>
                </a:ext>
              </a:extLst>
            </p:cNvPr>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0351;p69">
            <a:extLst>
              <a:ext uri="{FF2B5EF4-FFF2-40B4-BE49-F238E27FC236}">
                <a16:creationId xmlns:a16="http://schemas.microsoft.com/office/drawing/2014/main" id="{56BD823E-1388-489B-BE9B-CB0EAD55032F}"/>
              </a:ext>
            </a:extLst>
          </p:cNvPr>
          <p:cNvGrpSpPr/>
          <p:nvPr>
            <p:custDataLst>
              <p:tags r:id="rId11"/>
            </p:custDataLst>
          </p:nvPr>
        </p:nvGrpSpPr>
        <p:grpSpPr>
          <a:xfrm>
            <a:off x="6838899" y="2367842"/>
            <a:ext cx="376654" cy="281566"/>
            <a:chOff x="4869651" y="2012218"/>
            <a:chExt cx="376654" cy="281566"/>
          </a:xfrm>
          <a:solidFill>
            <a:schemeClr val="tx1"/>
          </a:solidFill>
        </p:grpSpPr>
        <p:sp>
          <p:nvSpPr>
            <p:cNvPr id="43" name="Google Shape;10352;p69">
              <a:extLst>
                <a:ext uri="{FF2B5EF4-FFF2-40B4-BE49-F238E27FC236}">
                  <a16:creationId xmlns:a16="http://schemas.microsoft.com/office/drawing/2014/main" id="{5459414B-AE41-47DB-B90D-A87EBEBAD35D}"/>
                </a:ext>
              </a:extLst>
            </p:cNvPr>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353;p69">
              <a:extLst>
                <a:ext uri="{FF2B5EF4-FFF2-40B4-BE49-F238E27FC236}">
                  <a16:creationId xmlns:a16="http://schemas.microsoft.com/office/drawing/2014/main" id="{5D91E361-7E52-4AF2-943A-4345278DBA6C}"/>
                </a:ext>
              </a:extLst>
            </p:cNvPr>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354;p69">
              <a:extLst>
                <a:ext uri="{FF2B5EF4-FFF2-40B4-BE49-F238E27FC236}">
                  <a16:creationId xmlns:a16="http://schemas.microsoft.com/office/drawing/2014/main" id="{259F7635-7284-4681-BC88-3C1741278ACB}"/>
                </a:ext>
              </a:extLst>
            </p:cNvPr>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355;p69">
              <a:extLst>
                <a:ext uri="{FF2B5EF4-FFF2-40B4-BE49-F238E27FC236}">
                  <a16:creationId xmlns:a16="http://schemas.microsoft.com/office/drawing/2014/main" id="{E10AD761-5960-4E8A-87E3-94FA64E48473}"/>
                </a:ext>
              </a:extLst>
            </p:cNvPr>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72;p36">
            <a:extLst>
              <a:ext uri="{FF2B5EF4-FFF2-40B4-BE49-F238E27FC236}">
                <a16:creationId xmlns:a16="http://schemas.microsoft.com/office/drawing/2014/main" id="{ACD20F29-85A9-44E2-885B-D4F3A3557CC2}"/>
              </a:ext>
            </a:extLst>
          </p:cNvPr>
          <p:cNvSpPr txBox="1">
            <a:spLocks noGrp="1"/>
          </p:cNvSpPr>
          <p:nvPr>
            <p:ph type="title"/>
            <p:custDataLst>
              <p:tags r:id="rId12"/>
            </p:custDataLst>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Plan</a:t>
            </a:r>
            <a:endParaRPr dirty="0"/>
          </a:p>
        </p:txBody>
      </p:sp>
      <p:cxnSp>
        <p:nvCxnSpPr>
          <p:cNvPr id="50" name="Google Shape;496;p36">
            <a:extLst>
              <a:ext uri="{FF2B5EF4-FFF2-40B4-BE49-F238E27FC236}">
                <a16:creationId xmlns:a16="http://schemas.microsoft.com/office/drawing/2014/main" id="{90997DCE-4E4C-4B6D-B8F6-0F890BC87A03}"/>
              </a:ext>
            </a:extLst>
          </p:cNvPr>
          <p:cNvCxnSpPr/>
          <p:nvPr>
            <p:custDataLst>
              <p:tags r:id="rId13"/>
            </p:custDataLst>
          </p:nvPr>
        </p:nvCxnSpPr>
        <p:spPr>
          <a:xfrm rot="10800000">
            <a:off x="782812" y="1116150"/>
            <a:ext cx="2136000" cy="0"/>
          </a:xfrm>
          <a:prstGeom prst="straightConnector1">
            <a:avLst/>
          </a:prstGeom>
          <a:noFill/>
          <a:ln w="19050" cap="flat" cmpd="sng">
            <a:solidFill>
              <a:schemeClr val="dk1"/>
            </a:solidFill>
            <a:prstDash val="solid"/>
            <a:round/>
            <a:headEnd type="none" w="med" len="med"/>
            <a:tailEnd type="none" w="med" len="med"/>
          </a:ln>
        </p:spPr>
      </p:cxnSp>
      <p:sp>
        <p:nvSpPr>
          <p:cNvPr id="51" name="Google Shape;207;p29">
            <a:extLst>
              <a:ext uri="{FF2B5EF4-FFF2-40B4-BE49-F238E27FC236}">
                <a16:creationId xmlns:a16="http://schemas.microsoft.com/office/drawing/2014/main" id="{61C9925C-585F-4D95-83AF-128E0EDFAEBC}"/>
              </a:ext>
            </a:extLst>
          </p:cNvPr>
          <p:cNvSpPr/>
          <p:nvPr>
            <p:custDataLst>
              <p:tags r:id="rId14"/>
            </p:custDataLst>
          </p:nvPr>
        </p:nvSpPr>
        <p:spPr>
          <a:xfrm>
            <a:off x="115317" y="539500"/>
            <a:ext cx="645600" cy="645600"/>
          </a:xfrm>
          <a:prstGeom prst="ellipse">
            <a:avLst/>
          </a:prstGeom>
          <a:solidFill>
            <a:srgbClr val="F79C23">
              <a:alpha val="69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0;p29">
            <a:extLst>
              <a:ext uri="{FF2B5EF4-FFF2-40B4-BE49-F238E27FC236}">
                <a16:creationId xmlns:a16="http://schemas.microsoft.com/office/drawing/2014/main" id="{F16EF9FF-E879-4369-A514-EEA0468523B6}"/>
              </a:ext>
            </a:extLst>
          </p:cNvPr>
          <p:cNvSpPr txBox="1">
            <a:spLocks/>
          </p:cNvSpPr>
          <p:nvPr>
            <p:custDataLst>
              <p:tags r:id="rId15"/>
            </p:custDataLst>
          </p:nvPr>
        </p:nvSpPr>
        <p:spPr>
          <a:xfrm>
            <a:off x="92667" y="297850"/>
            <a:ext cx="690900" cy="1128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latin typeface="Prompt" panose="00000500000000000000" pitchFamily="2" charset="-34"/>
                <a:cs typeface="Prompt" panose="00000500000000000000" pitchFamily="2" charset="-34"/>
              </a:rPr>
              <a:t>01</a:t>
            </a:r>
          </a:p>
        </p:txBody>
      </p:sp>
    </p:spTree>
    <p:extLst>
      <p:ext uri="{BB962C8B-B14F-4D97-AF65-F5344CB8AC3E}">
        <p14:creationId xmlns:p14="http://schemas.microsoft.com/office/powerpoint/2010/main" val="287034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wipe(left)">
                                      <p:cBhvr>
                                        <p:cTn id="7" dur="500"/>
                                        <p:tgtEl>
                                          <p:spTgt spid="36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2"/>
                                        </p:tgtEl>
                                        <p:attrNameLst>
                                          <p:attrName>style.visibility</p:attrName>
                                        </p:attrNameLst>
                                      </p:cBhvr>
                                      <p:to>
                                        <p:strVal val="visible"/>
                                      </p:to>
                                    </p:set>
                                    <p:animEffect transition="in" filter="wipe(left)">
                                      <p:cBhvr>
                                        <p:cTn id="11" dur="500"/>
                                        <p:tgtEl>
                                          <p:spTgt spid="352"/>
                                        </p:tgtEl>
                                      </p:cBhvr>
                                    </p:animEffect>
                                  </p:childTnLst>
                                </p:cTn>
                              </p:par>
                              <p:par>
                                <p:cTn id="12" presetID="22" presetClass="entr" presetSubtype="8"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500"/>
                                        <p:tgtEl>
                                          <p:spTgt spid="3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58"/>
                                        </p:tgtEl>
                                        <p:attrNameLst>
                                          <p:attrName>style.visibility</p:attrName>
                                        </p:attrNameLst>
                                      </p:cBhvr>
                                      <p:to>
                                        <p:strVal val="visible"/>
                                      </p:to>
                                    </p:set>
                                    <p:animEffect transition="in" filter="wipe(left)">
                                      <p:cBhvr>
                                        <p:cTn id="17" dur="500"/>
                                        <p:tgtEl>
                                          <p:spTgt spid="3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3"/>
                                        </p:tgtEl>
                                        <p:attrNameLst>
                                          <p:attrName>style.visibility</p:attrName>
                                        </p:attrNameLst>
                                      </p:cBhvr>
                                      <p:to>
                                        <p:strVal val="visible"/>
                                      </p:to>
                                    </p:set>
                                    <p:animEffect transition="in" filter="wipe(left)">
                                      <p:cBhvr>
                                        <p:cTn id="22" dur="500"/>
                                        <p:tgtEl>
                                          <p:spTgt spid="363"/>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53"/>
                                        </p:tgtEl>
                                        <p:attrNameLst>
                                          <p:attrName>style.visibility</p:attrName>
                                        </p:attrNameLst>
                                      </p:cBhvr>
                                      <p:to>
                                        <p:strVal val="visible"/>
                                      </p:to>
                                    </p:set>
                                    <p:animEffect transition="in" filter="wipe(left)">
                                      <p:cBhvr>
                                        <p:cTn id="26" dur="500"/>
                                        <p:tgtEl>
                                          <p:spTgt spid="35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0"/>
                                        </p:tgtEl>
                                        <p:attrNameLst>
                                          <p:attrName>style.visibility</p:attrName>
                                        </p:attrNameLst>
                                      </p:cBhvr>
                                      <p:to>
                                        <p:strVal val="visible"/>
                                      </p:to>
                                    </p:set>
                                    <p:animEffect transition="in" filter="wipe(left)">
                                      <p:cBhvr>
                                        <p:cTn id="29" dur="500"/>
                                        <p:tgtEl>
                                          <p:spTgt spid="360"/>
                                        </p:tgtEl>
                                      </p:cBhvr>
                                    </p:animEffect>
                                  </p:childTnLst>
                                </p:cTn>
                              </p:par>
                              <p:par>
                                <p:cTn id="30" presetID="22" presetClass="entr" presetSubtype="8"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p:bldP spid="353" grpId="0" animBg="1"/>
      <p:bldP spid="358" grpId="0"/>
      <p:bldP spid="3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8" name="Google Shape;204;p29">
            <a:extLst>
              <a:ext uri="{FF2B5EF4-FFF2-40B4-BE49-F238E27FC236}">
                <a16:creationId xmlns:a16="http://schemas.microsoft.com/office/drawing/2014/main" id="{5EFC71A4-FBCA-684C-8E26-F34FB915AAAC}"/>
              </a:ext>
            </a:extLst>
          </p:cNvPr>
          <p:cNvSpPr/>
          <p:nvPr>
            <p:custDataLst>
              <p:tags r:id="rId1"/>
            </p:custDataLst>
          </p:nvPr>
        </p:nvSpPr>
        <p:spPr>
          <a:xfrm>
            <a:off x="1910725" y="1708200"/>
            <a:ext cx="1727100" cy="1727100"/>
          </a:xfrm>
          <a:prstGeom prst="ellipse">
            <a:avLst/>
          </a:prstGeom>
          <a:solidFill>
            <a:srgbClr val="7F6285">
              <a:alpha val="74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txBox="1">
            <a:spLocks noGrp="1"/>
          </p:cNvSpPr>
          <p:nvPr>
            <p:ph type="title"/>
            <p:custDataLst>
              <p:tags r:id="rId2"/>
            </p:custDataLst>
          </p:nvPr>
        </p:nvSpPr>
        <p:spPr>
          <a:xfrm>
            <a:off x="4124500" y="1645050"/>
            <a:ext cx="3062100" cy="120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Solutions</a:t>
            </a:r>
            <a:endParaRPr dirty="0"/>
          </a:p>
        </p:txBody>
      </p:sp>
      <p:sp>
        <p:nvSpPr>
          <p:cNvPr id="290" name="Google Shape;290;p30"/>
          <p:cNvSpPr txBox="1">
            <a:spLocks noGrp="1"/>
          </p:cNvSpPr>
          <p:nvPr>
            <p:ph type="subTitle" idx="1"/>
            <p:custDataLst>
              <p:tags r:id="rId3"/>
            </p:custDataLst>
          </p:nvPr>
        </p:nvSpPr>
        <p:spPr>
          <a:xfrm>
            <a:off x="4124500" y="2846450"/>
            <a:ext cx="2669400" cy="651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fr-FR" dirty="0"/>
              <a:t>Comment y répondre ?</a:t>
            </a:r>
          </a:p>
        </p:txBody>
      </p:sp>
      <p:sp>
        <p:nvSpPr>
          <p:cNvPr id="291" name="Google Shape;291;p30"/>
          <p:cNvSpPr txBox="1">
            <a:spLocks noGrp="1"/>
          </p:cNvSpPr>
          <p:nvPr>
            <p:ph type="title" idx="2"/>
            <p:custDataLst>
              <p:tags r:id="rId4"/>
            </p:custDataLst>
          </p:nvPr>
        </p:nvSpPr>
        <p:spPr>
          <a:xfrm>
            <a:off x="1850759" y="1708200"/>
            <a:ext cx="1740341" cy="18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292" name="Google Shape;292;p30"/>
          <p:cNvCxnSpPr/>
          <p:nvPr>
            <p:custDataLst>
              <p:tags r:id="rId5"/>
            </p:custDataLst>
          </p:nvPr>
        </p:nvCxnSpPr>
        <p:spPr>
          <a:xfrm rot="10800000">
            <a:off x="4124500" y="2846450"/>
            <a:ext cx="2136000" cy="0"/>
          </a:xfrm>
          <a:prstGeom prst="straightConnector1">
            <a:avLst/>
          </a:prstGeom>
          <a:noFill/>
          <a:ln w="19050" cap="flat" cmpd="sng">
            <a:solidFill>
              <a:schemeClr val="dk1"/>
            </a:solidFill>
            <a:prstDash val="solid"/>
            <a:round/>
            <a:headEnd type="none" w="med" len="med"/>
            <a:tailEnd type="none" w="med" len="med"/>
          </a:ln>
        </p:spPr>
      </p:cxnSp>
      <p:pic>
        <p:nvPicPr>
          <p:cNvPr id="7" name="Picture 2" descr="Logo Avis Restau">
            <a:extLst>
              <a:ext uri="{FF2B5EF4-FFF2-40B4-BE49-F238E27FC236}">
                <a16:creationId xmlns:a16="http://schemas.microsoft.com/office/drawing/2014/main" id="{7CB605C7-E676-4F34-8486-8561C7CE898B}"/>
              </a:ext>
            </a:extLst>
          </p:cNvPr>
          <p:cNvPicPr>
            <a:picLocks noChangeAspect="1" noChangeArrowheads="1"/>
          </p:cNvPicPr>
          <p:nvPr>
            <p:custDataLst>
              <p:tags r:id="rId6"/>
            </p:custDataLst>
          </p:nvPr>
        </p:nvPicPr>
        <p:blipFill>
          <a:blip r:embed="rId9">
            <a:extLst>
              <a:ext uri="{28A0092B-C50C-407E-A947-70E740481C1C}">
                <a14:useLocalDpi xmlns:a14="http://schemas.microsoft.com/office/drawing/2010/main" val="0"/>
              </a:ext>
            </a:extLst>
          </a:blip>
          <a:srcRect/>
          <a:stretch>
            <a:fillRect/>
          </a:stretch>
        </p:blipFill>
        <p:spPr bwMode="auto">
          <a:xfrm>
            <a:off x="0" y="4849446"/>
            <a:ext cx="699069" cy="302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00.xml><?xml version="1.0" encoding="utf-8"?>
<p:tagLst xmlns:a="http://schemas.openxmlformats.org/drawingml/2006/main" xmlns:r="http://schemas.openxmlformats.org/officeDocument/2006/relationships" xmlns:p="http://schemas.openxmlformats.org/presentationml/2006/main">
  <p:tag name="NUM" val="3"/>
</p:tagLst>
</file>

<file path=ppt/tags/tag101.xml><?xml version="1.0" encoding="utf-8"?>
<p:tagLst xmlns:a="http://schemas.openxmlformats.org/drawingml/2006/main" xmlns:r="http://schemas.openxmlformats.org/officeDocument/2006/relationships" xmlns:p="http://schemas.openxmlformats.org/presentationml/2006/main">
  <p:tag name="NUM" val="4"/>
</p:tagLst>
</file>

<file path=ppt/tags/tag102.xml><?xml version="1.0" encoding="utf-8"?>
<p:tagLst xmlns:a="http://schemas.openxmlformats.org/drawingml/2006/main" xmlns:r="http://schemas.openxmlformats.org/officeDocument/2006/relationships" xmlns:p="http://schemas.openxmlformats.org/presentationml/2006/main">
  <p:tag name="NUM" val="5"/>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4"/>
</p:tagLst>
</file>

<file path=ppt/tags/tag107.xml><?xml version="1.0" encoding="utf-8"?>
<p:tagLst xmlns:a="http://schemas.openxmlformats.org/drawingml/2006/main" xmlns:r="http://schemas.openxmlformats.org/officeDocument/2006/relationships" xmlns:p="http://schemas.openxmlformats.org/presentationml/2006/main">
  <p:tag name="NUM" val="5"/>
</p:tagLst>
</file>

<file path=ppt/tags/tag108.xml><?xml version="1.0" encoding="utf-8"?>
<p:tagLst xmlns:a="http://schemas.openxmlformats.org/drawingml/2006/main" xmlns:r="http://schemas.openxmlformats.org/officeDocument/2006/relationships" xmlns:p="http://schemas.openxmlformats.org/presentationml/2006/main">
  <p:tag name="NUM" val="6"/>
</p:tagLst>
</file>

<file path=ppt/tags/tag109.xml><?xml version="1.0" encoding="utf-8"?>
<p:tagLst xmlns:a="http://schemas.openxmlformats.org/drawingml/2006/main" xmlns:r="http://schemas.openxmlformats.org/officeDocument/2006/relationships" xmlns:p="http://schemas.openxmlformats.org/presentationml/2006/main">
  <p:tag name="NUM" val="7"/>
</p:tagLst>
</file>

<file path=ppt/tags/tag11.xml><?xml version="1.0" encoding="utf-8"?>
<p:tagLst xmlns:a="http://schemas.openxmlformats.org/drawingml/2006/main" xmlns:r="http://schemas.openxmlformats.org/officeDocument/2006/relationships" xmlns:p="http://schemas.openxmlformats.org/presentationml/2006/main">
  <p:tag name="NUM" val="5"/>
</p:tagLst>
</file>

<file path=ppt/tags/tag110.xml><?xml version="1.0" encoding="utf-8"?>
<p:tagLst xmlns:a="http://schemas.openxmlformats.org/drawingml/2006/main" xmlns:r="http://schemas.openxmlformats.org/officeDocument/2006/relationships" xmlns:p="http://schemas.openxmlformats.org/presentationml/2006/main">
  <p:tag name="NUM" val="8"/>
</p:tagLst>
</file>

<file path=ppt/tags/tag111.xml><?xml version="1.0" encoding="utf-8"?>
<p:tagLst xmlns:a="http://schemas.openxmlformats.org/drawingml/2006/main" xmlns:r="http://schemas.openxmlformats.org/officeDocument/2006/relationships" xmlns:p="http://schemas.openxmlformats.org/presentationml/2006/main">
  <p:tag name="NUM" val="9"/>
</p:tagLst>
</file>

<file path=ppt/tags/tag112.xml><?xml version="1.0" encoding="utf-8"?>
<p:tagLst xmlns:a="http://schemas.openxmlformats.org/drawingml/2006/main" xmlns:r="http://schemas.openxmlformats.org/officeDocument/2006/relationships" xmlns:p="http://schemas.openxmlformats.org/presentationml/2006/main">
  <p:tag name="NUM" val="10"/>
</p:tagLst>
</file>

<file path=ppt/tags/tag113.xml><?xml version="1.0" encoding="utf-8"?>
<p:tagLst xmlns:a="http://schemas.openxmlformats.org/drawingml/2006/main" xmlns:r="http://schemas.openxmlformats.org/officeDocument/2006/relationships" xmlns:p="http://schemas.openxmlformats.org/presentationml/2006/main">
  <p:tag name="NUM" val="11"/>
</p:tagLst>
</file>

<file path=ppt/tags/tag114.xml><?xml version="1.0" encoding="utf-8"?>
<p:tagLst xmlns:a="http://schemas.openxmlformats.org/drawingml/2006/main" xmlns:r="http://schemas.openxmlformats.org/officeDocument/2006/relationships" xmlns:p="http://schemas.openxmlformats.org/presentationml/2006/main">
  <p:tag name="NUM" val="12"/>
</p:tagLst>
</file>

<file path=ppt/tags/tag115.xml><?xml version="1.0" encoding="utf-8"?>
<p:tagLst xmlns:a="http://schemas.openxmlformats.org/drawingml/2006/main" xmlns:r="http://schemas.openxmlformats.org/officeDocument/2006/relationships" xmlns:p="http://schemas.openxmlformats.org/presentationml/2006/main">
  <p:tag name="NUM" val="13"/>
</p:tagLst>
</file>

<file path=ppt/tags/tag116.xml><?xml version="1.0" encoding="utf-8"?>
<p:tagLst xmlns:a="http://schemas.openxmlformats.org/drawingml/2006/main" xmlns:r="http://schemas.openxmlformats.org/officeDocument/2006/relationships" xmlns:p="http://schemas.openxmlformats.org/presentationml/2006/main">
  <p:tag name="NUM" val="14"/>
</p:tagLst>
</file>

<file path=ppt/tags/tag117.xml><?xml version="1.0" encoding="utf-8"?>
<p:tagLst xmlns:a="http://schemas.openxmlformats.org/drawingml/2006/main" xmlns:r="http://schemas.openxmlformats.org/officeDocument/2006/relationships" xmlns:p="http://schemas.openxmlformats.org/presentationml/2006/main">
  <p:tag name="NUM" val="15"/>
</p:tagLst>
</file>

<file path=ppt/tags/tag118.xml><?xml version="1.0" encoding="utf-8"?>
<p:tagLst xmlns:a="http://schemas.openxmlformats.org/drawingml/2006/main" xmlns:r="http://schemas.openxmlformats.org/officeDocument/2006/relationships" xmlns:p="http://schemas.openxmlformats.org/presentationml/2006/main">
  <p:tag name="NUM" val="16"/>
</p:tagLst>
</file>

<file path=ppt/tags/tag119.xml><?xml version="1.0" encoding="utf-8"?>
<p:tagLst xmlns:a="http://schemas.openxmlformats.org/drawingml/2006/main" xmlns:r="http://schemas.openxmlformats.org/officeDocument/2006/relationships" xmlns:p="http://schemas.openxmlformats.org/presentationml/2006/main">
  <p:tag name="NUM" val="17"/>
</p:tagLst>
</file>

<file path=ppt/tags/tag12.xml><?xml version="1.0" encoding="utf-8"?>
<p:tagLst xmlns:a="http://schemas.openxmlformats.org/drawingml/2006/main" xmlns:r="http://schemas.openxmlformats.org/officeDocument/2006/relationships" xmlns:p="http://schemas.openxmlformats.org/presentationml/2006/main">
  <p:tag name="NUM" val="6"/>
</p:tagLst>
</file>

<file path=ppt/tags/tag120.xml><?xml version="1.0" encoding="utf-8"?>
<p:tagLst xmlns:a="http://schemas.openxmlformats.org/drawingml/2006/main" xmlns:r="http://schemas.openxmlformats.org/officeDocument/2006/relationships" xmlns:p="http://schemas.openxmlformats.org/presentationml/2006/main">
  <p:tag name="NUM" val="18"/>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3"/>
</p:tagLst>
</file>

<file path=ppt/tags/tag124.xml><?xml version="1.0" encoding="utf-8"?>
<p:tagLst xmlns:a="http://schemas.openxmlformats.org/drawingml/2006/main" xmlns:r="http://schemas.openxmlformats.org/officeDocument/2006/relationships" xmlns:p="http://schemas.openxmlformats.org/presentationml/2006/main">
  <p:tag name="NUM" val="4"/>
</p:tagLst>
</file>

<file path=ppt/tags/tag125.xml><?xml version="1.0" encoding="utf-8"?>
<p:tagLst xmlns:a="http://schemas.openxmlformats.org/drawingml/2006/main" xmlns:r="http://schemas.openxmlformats.org/officeDocument/2006/relationships" xmlns:p="http://schemas.openxmlformats.org/presentationml/2006/main">
  <p:tag name="NUM" val="5"/>
</p:tagLst>
</file>

<file path=ppt/tags/tag126.xml><?xml version="1.0" encoding="utf-8"?>
<p:tagLst xmlns:a="http://schemas.openxmlformats.org/drawingml/2006/main" xmlns:r="http://schemas.openxmlformats.org/officeDocument/2006/relationships" xmlns:p="http://schemas.openxmlformats.org/presentationml/2006/main">
  <p:tag name="NUM" val="6"/>
</p:tagLst>
</file>

<file path=ppt/tags/tag127.xml><?xml version="1.0" encoding="utf-8"?>
<p:tagLst xmlns:a="http://schemas.openxmlformats.org/drawingml/2006/main" xmlns:r="http://schemas.openxmlformats.org/officeDocument/2006/relationships" xmlns:p="http://schemas.openxmlformats.org/presentationml/2006/main">
  <p:tag name="NUM" val="7"/>
</p:tagLst>
</file>

<file path=ppt/tags/tag128.xml><?xml version="1.0" encoding="utf-8"?>
<p:tagLst xmlns:a="http://schemas.openxmlformats.org/drawingml/2006/main" xmlns:r="http://schemas.openxmlformats.org/officeDocument/2006/relationships" xmlns:p="http://schemas.openxmlformats.org/presentationml/2006/main">
  <p:tag name="NUM" val="8"/>
</p:tagLst>
</file>

<file path=ppt/tags/tag129.xml><?xml version="1.0" encoding="utf-8"?>
<p:tagLst xmlns:a="http://schemas.openxmlformats.org/drawingml/2006/main" xmlns:r="http://schemas.openxmlformats.org/officeDocument/2006/relationships" xmlns:p="http://schemas.openxmlformats.org/presentationml/2006/main">
  <p:tag name="NUM" val="9"/>
</p:tagLst>
</file>

<file path=ppt/tags/tag13.xml><?xml version="1.0" encoding="utf-8"?>
<p:tagLst xmlns:a="http://schemas.openxmlformats.org/drawingml/2006/main" xmlns:r="http://schemas.openxmlformats.org/officeDocument/2006/relationships" xmlns:p="http://schemas.openxmlformats.org/presentationml/2006/main">
  <p:tag name="NUM" val="7"/>
</p:tagLst>
</file>

<file path=ppt/tags/tag130.xml><?xml version="1.0" encoding="utf-8"?>
<p:tagLst xmlns:a="http://schemas.openxmlformats.org/drawingml/2006/main" xmlns:r="http://schemas.openxmlformats.org/officeDocument/2006/relationships" xmlns:p="http://schemas.openxmlformats.org/presentationml/2006/main">
  <p:tag name="NUM" val="10"/>
</p:tagLst>
</file>

<file path=ppt/tags/tag131.xml><?xml version="1.0" encoding="utf-8"?>
<p:tagLst xmlns:a="http://schemas.openxmlformats.org/drawingml/2006/main" xmlns:r="http://schemas.openxmlformats.org/officeDocument/2006/relationships" xmlns:p="http://schemas.openxmlformats.org/presentationml/2006/main">
  <p:tag name="NUM" val="11"/>
</p:tagLst>
</file>

<file path=ppt/tags/tag132.xml><?xml version="1.0" encoding="utf-8"?>
<p:tagLst xmlns:a="http://schemas.openxmlformats.org/drawingml/2006/main" xmlns:r="http://schemas.openxmlformats.org/officeDocument/2006/relationships" xmlns:p="http://schemas.openxmlformats.org/presentationml/2006/main">
  <p:tag name="NUM" val="12"/>
</p:tagLst>
</file>

<file path=ppt/tags/tag133.xml><?xml version="1.0" encoding="utf-8"?>
<p:tagLst xmlns:a="http://schemas.openxmlformats.org/drawingml/2006/main" xmlns:r="http://schemas.openxmlformats.org/officeDocument/2006/relationships" xmlns:p="http://schemas.openxmlformats.org/presentationml/2006/main">
  <p:tag name="NUM" val="13"/>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3"/>
</p:tagLst>
</file>

<file path=ppt/tags/tag137.xml><?xml version="1.0" encoding="utf-8"?>
<p:tagLst xmlns:a="http://schemas.openxmlformats.org/drawingml/2006/main" xmlns:r="http://schemas.openxmlformats.org/officeDocument/2006/relationships" xmlns:p="http://schemas.openxmlformats.org/presentationml/2006/main">
  <p:tag name="NUM" val="4"/>
</p:tagLst>
</file>

<file path=ppt/tags/tag138.xml><?xml version="1.0" encoding="utf-8"?>
<p:tagLst xmlns:a="http://schemas.openxmlformats.org/drawingml/2006/main" xmlns:r="http://schemas.openxmlformats.org/officeDocument/2006/relationships" xmlns:p="http://schemas.openxmlformats.org/presentationml/2006/main">
  <p:tag name="NUM" val="5"/>
</p:tagLst>
</file>

<file path=ppt/tags/tag139.xml><?xml version="1.0" encoding="utf-8"?>
<p:tagLst xmlns:a="http://schemas.openxmlformats.org/drawingml/2006/main" xmlns:r="http://schemas.openxmlformats.org/officeDocument/2006/relationships" xmlns:p="http://schemas.openxmlformats.org/presentationml/2006/main">
  <p:tag name="NUM" val="6"/>
</p:tagLst>
</file>

<file path=ppt/tags/tag14.xml><?xml version="1.0" encoding="utf-8"?>
<p:tagLst xmlns:a="http://schemas.openxmlformats.org/drawingml/2006/main" xmlns:r="http://schemas.openxmlformats.org/officeDocument/2006/relationships" xmlns:p="http://schemas.openxmlformats.org/presentationml/2006/main">
  <p:tag name="NUM" val="8"/>
</p:tagLst>
</file>

<file path=ppt/tags/tag140.xml><?xml version="1.0" encoding="utf-8"?>
<p:tagLst xmlns:a="http://schemas.openxmlformats.org/drawingml/2006/main" xmlns:r="http://schemas.openxmlformats.org/officeDocument/2006/relationships" xmlns:p="http://schemas.openxmlformats.org/presentationml/2006/main">
  <p:tag name="NUM" val="7"/>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2"/>
</p:tagLst>
</file>

<file path=ppt/tags/tag143.xml><?xml version="1.0" encoding="utf-8"?>
<p:tagLst xmlns:a="http://schemas.openxmlformats.org/drawingml/2006/main" xmlns:r="http://schemas.openxmlformats.org/officeDocument/2006/relationships" xmlns:p="http://schemas.openxmlformats.org/presentationml/2006/main">
  <p:tag name="NUM" val="3"/>
</p:tagLst>
</file>

<file path=ppt/tags/tag144.xml><?xml version="1.0" encoding="utf-8"?>
<p:tagLst xmlns:a="http://schemas.openxmlformats.org/drawingml/2006/main" xmlns:r="http://schemas.openxmlformats.org/officeDocument/2006/relationships" xmlns:p="http://schemas.openxmlformats.org/presentationml/2006/main">
  <p:tag name="NUM" val="4"/>
</p:tagLst>
</file>

<file path=ppt/tags/tag145.xml><?xml version="1.0" encoding="utf-8"?>
<p:tagLst xmlns:a="http://schemas.openxmlformats.org/drawingml/2006/main" xmlns:r="http://schemas.openxmlformats.org/officeDocument/2006/relationships" xmlns:p="http://schemas.openxmlformats.org/presentationml/2006/main">
  <p:tag name="NUM" val="5"/>
</p:tagLst>
</file>

<file path=ppt/tags/tag146.xml><?xml version="1.0" encoding="utf-8"?>
<p:tagLst xmlns:a="http://schemas.openxmlformats.org/drawingml/2006/main" xmlns:r="http://schemas.openxmlformats.org/officeDocument/2006/relationships" xmlns:p="http://schemas.openxmlformats.org/presentationml/2006/main">
  <p:tag name="NUM" val="6"/>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2"/>
</p:tagLst>
</file>

<file path=ppt/tags/tag149.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9"/>
</p:tagLst>
</file>

<file path=ppt/tags/tag150.xml><?xml version="1.0" encoding="utf-8"?>
<p:tagLst xmlns:a="http://schemas.openxmlformats.org/drawingml/2006/main" xmlns:r="http://schemas.openxmlformats.org/officeDocument/2006/relationships" xmlns:p="http://schemas.openxmlformats.org/presentationml/2006/main">
  <p:tag name="NUM" val="4"/>
</p:tagLst>
</file>

<file path=ppt/tags/tag151.xml><?xml version="1.0" encoding="utf-8"?>
<p:tagLst xmlns:a="http://schemas.openxmlformats.org/drawingml/2006/main" xmlns:r="http://schemas.openxmlformats.org/officeDocument/2006/relationships" xmlns:p="http://schemas.openxmlformats.org/presentationml/2006/main">
  <p:tag name="NUM" val="5"/>
</p:tagLst>
</file>

<file path=ppt/tags/tag152.xml><?xml version="1.0" encoding="utf-8"?>
<p:tagLst xmlns:a="http://schemas.openxmlformats.org/drawingml/2006/main" xmlns:r="http://schemas.openxmlformats.org/officeDocument/2006/relationships" xmlns:p="http://schemas.openxmlformats.org/presentationml/2006/main">
  <p:tag name="NUM" val="6"/>
</p:tagLst>
</file>

<file path=ppt/tags/tag153.xml><?xml version="1.0" encoding="utf-8"?>
<p:tagLst xmlns:a="http://schemas.openxmlformats.org/drawingml/2006/main" xmlns:r="http://schemas.openxmlformats.org/officeDocument/2006/relationships" xmlns:p="http://schemas.openxmlformats.org/presentationml/2006/main">
  <p:tag name="NUM" val="7"/>
</p:tagLst>
</file>

<file path=ppt/tags/tag154.xml><?xml version="1.0" encoding="utf-8"?>
<p:tagLst xmlns:a="http://schemas.openxmlformats.org/drawingml/2006/main" xmlns:r="http://schemas.openxmlformats.org/officeDocument/2006/relationships" xmlns:p="http://schemas.openxmlformats.org/presentationml/2006/main">
  <p:tag name="NUM" val="8"/>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2"/>
</p:tagLst>
</file>

<file path=ppt/tags/tag159.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10"/>
</p:tagLst>
</file>

<file path=ppt/tags/tag160.xml><?xml version="1.0" encoding="utf-8"?>
<p:tagLst xmlns:a="http://schemas.openxmlformats.org/drawingml/2006/main" xmlns:r="http://schemas.openxmlformats.org/officeDocument/2006/relationships" xmlns:p="http://schemas.openxmlformats.org/presentationml/2006/main">
  <p:tag name="NUM" val="4"/>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2"/>
</p:tagLst>
</file>

<file path=ppt/tags/tag163.xml><?xml version="1.0" encoding="utf-8"?>
<p:tagLst xmlns:a="http://schemas.openxmlformats.org/drawingml/2006/main" xmlns:r="http://schemas.openxmlformats.org/officeDocument/2006/relationships" xmlns:p="http://schemas.openxmlformats.org/presentationml/2006/main">
  <p:tag name="NUM" val="3"/>
</p:tagLst>
</file>

<file path=ppt/tags/tag164.xml><?xml version="1.0" encoding="utf-8"?>
<p:tagLst xmlns:a="http://schemas.openxmlformats.org/drawingml/2006/main" xmlns:r="http://schemas.openxmlformats.org/officeDocument/2006/relationships" xmlns:p="http://schemas.openxmlformats.org/presentationml/2006/main">
  <p:tag name="NUM" val="4"/>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2"/>
</p:tagLst>
</file>

<file path=ppt/tags/tag167.xml><?xml version="1.0" encoding="utf-8"?>
<p:tagLst xmlns:a="http://schemas.openxmlformats.org/drawingml/2006/main" xmlns:r="http://schemas.openxmlformats.org/officeDocument/2006/relationships" xmlns:p="http://schemas.openxmlformats.org/presentationml/2006/main">
  <p:tag name="NUM" val="3"/>
</p:tagLst>
</file>

<file path=ppt/tags/tag168.xml><?xml version="1.0" encoding="utf-8"?>
<p:tagLst xmlns:a="http://schemas.openxmlformats.org/drawingml/2006/main" xmlns:r="http://schemas.openxmlformats.org/officeDocument/2006/relationships" xmlns:p="http://schemas.openxmlformats.org/presentationml/2006/main">
  <p:tag name="NUM" val="4"/>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11"/>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3"/>
</p:tagLst>
</file>

<file path=ppt/tags/tag172.xml><?xml version="1.0" encoding="utf-8"?>
<p:tagLst xmlns:a="http://schemas.openxmlformats.org/drawingml/2006/main" xmlns:r="http://schemas.openxmlformats.org/officeDocument/2006/relationships" xmlns:p="http://schemas.openxmlformats.org/presentationml/2006/main">
  <p:tag name="NUM" val="4"/>
</p:tagLst>
</file>

<file path=ppt/tags/tag173.xml><?xml version="1.0" encoding="utf-8"?>
<p:tagLst xmlns:a="http://schemas.openxmlformats.org/drawingml/2006/main" xmlns:r="http://schemas.openxmlformats.org/officeDocument/2006/relationships" xmlns:p="http://schemas.openxmlformats.org/presentationml/2006/main">
  <p:tag name="NUM" val="5"/>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2"/>
</p:tagLst>
</file>

<file path=ppt/tags/tag176.xml><?xml version="1.0" encoding="utf-8"?>
<p:tagLst xmlns:a="http://schemas.openxmlformats.org/drawingml/2006/main" xmlns:r="http://schemas.openxmlformats.org/officeDocument/2006/relationships" xmlns:p="http://schemas.openxmlformats.org/presentationml/2006/main">
  <p:tag name="NUM" val="3"/>
</p:tagLst>
</file>

<file path=ppt/tags/tag177.xml><?xml version="1.0" encoding="utf-8"?>
<p:tagLst xmlns:a="http://schemas.openxmlformats.org/drawingml/2006/main" xmlns:r="http://schemas.openxmlformats.org/officeDocument/2006/relationships" xmlns:p="http://schemas.openxmlformats.org/presentationml/2006/main">
  <p:tag name="NUM" val="4"/>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12"/>
</p:tagLst>
</file>

<file path=ppt/tags/tag180.xml><?xml version="1.0" encoding="utf-8"?>
<p:tagLst xmlns:a="http://schemas.openxmlformats.org/drawingml/2006/main" xmlns:r="http://schemas.openxmlformats.org/officeDocument/2006/relationships" xmlns:p="http://schemas.openxmlformats.org/presentationml/2006/main">
  <p:tag name="NUM" val="3"/>
</p:tagLst>
</file>

<file path=ppt/tags/tag181.xml><?xml version="1.0" encoding="utf-8"?>
<p:tagLst xmlns:a="http://schemas.openxmlformats.org/drawingml/2006/main" xmlns:r="http://schemas.openxmlformats.org/officeDocument/2006/relationships" xmlns:p="http://schemas.openxmlformats.org/presentationml/2006/main">
  <p:tag name="NUM" val="4"/>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2"/>
</p:tagLst>
</file>

<file path=ppt/tags/tag184.xml><?xml version="1.0" encoding="utf-8"?>
<p:tagLst xmlns:a="http://schemas.openxmlformats.org/drawingml/2006/main" xmlns:r="http://schemas.openxmlformats.org/officeDocument/2006/relationships" xmlns:p="http://schemas.openxmlformats.org/presentationml/2006/main">
  <p:tag name="NUM" val="3"/>
</p:tagLst>
</file>

<file path=ppt/tags/tag185.xml><?xml version="1.0" encoding="utf-8"?>
<p:tagLst xmlns:a="http://schemas.openxmlformats.org/drawingml/2006/main" xmlns:r="http://schemas.openxmlformats.org/officeDocument/2006/relationships" xmlns:p="http://schemas.openxmlformats.org/presentationml/2006/main">
  <p:tag name="NUM" val="4"/>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2"/>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4"/>
</p:tagLst>
</file>

<file path=ppt/tags/tag19.xml><?xml version="1.0" encoding="utf-8"?>
<p:tagLst xmlns:a="http://schemas.openxmlformats.org/drawingml/2006/main" xmlns:r="http://schemas.openxmlformats.org/officeDocument/2006/relationships" xmlns:p="http://schemas.openxmlformats.org/presentationml/2006/main">
  <p:tag name="NUM" val="13"/>
</p:tagLst>
</file>

<file path=ppt/tags/tag190.xml><?xml version="1.0" encoding="utf-8"?>
<p:tagLst xmlns:a="http://schemas.openxmlformats.org/drawingml/2006/main" xmlns:r="http://schemas.openxmlformats.org/officeDocument/2006/relationships" xmlns:p="http://schemas.openxmlformats.org/presentationml/2006/main">
  <p:tag name="NUM" val="1"/>
</p:tagLst>
</file>

<file path=ppt/tags/tag191.xml><?xml version="1.0" encoding="utf-8"?>
<p:tagLst xmlns:a="http://schemas.openxmlformats.org/drawingml/2006/main" xmlns:r="http://schemas.openxmlformats.org/officeDocument/2006/relationships" xmlns:p="http://schemas.openxmlformats.org/presentationml/2006/main">
  <p:tag name="NUM" val="2"/>
</p:tagLst>
</file>

<file path=ppt/tags/tag192.xml><?xml version="1.0" encoding="utf-8"?>
<p:tagLst xmlns:a="http://schemas.openxmlformats.org/drawingml/2006/main" xmlns:r="http://schemas.openxmlformats.org/officeDocument/2006/relationships" xmlns:p="http://schemas.openxmlformats.org/presentationml/2006/main">
  <p:tag name="NUM" val="3"/>
</p:tagLst>
</file>

<file path=ppt/tags/tag193.xml><?xml version="1.0" encoding="utf-8"?>
<p:tagLst xmlns:a="http://schemas.openxmlformats.org/drawingml/2006/main" xmlns:r="http://schemas.openxmlformats.org/officeDocument/2006/relationships" xmlns:p="http://schemas.openxmlformats.org/presentationml/2006/main">
  <p:tag name="NUM" val="4"/>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2"/>
</p:tagLst>
</file>

<file path=ppt/tags/tag196.xml><?xml version="1.0" encoding="utf-8"?>
<p:tagLst xmlns:a="http://schemas.openxmlformats.org/drawingml/2006/main" xmlns:r="http://schemas.openxmlformats.org/officeDocument/2006/relationships" xmlns:p="http://schemas.openxmlformats.org/presentationml/2006/main">
  <p:tag name="NUM" val="3"/>
</p:tagLst>
</file>

<file path=ppt/tags/tag197.xml><?xml version="1.0" encoding="utf-8"?>
<p:tagLst xmlns:a="http://schemas.openxmlformats.org/drawingml/2006/main" xmlns:r="http://schemas.openxmlformats.org/officeDocument/2006/relationships" xmlns:p="http://schemas.openxmlformats.org/presentationml/2006/main">
  <p:tag name="NUM" val="4"/>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4"/>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4"/>
</p:tagLst>
</file>

<file path=ppt/tags/tag202.xml><?xml version="1.0" encoding="utf-8"?>
<p:tagLst xmlns:a="http://schemas.openxmlformats.org/drawingml/2006/main" xmlns:r="http://schemas.openxmlformats.org/officeDocument/2006/relationships" xmlns:p="http://schemas.openxmlformats.org/presentationml/2006/main">
  <p:tag name="NUM" val="1"/>
</p:tagLst>
</file>

<file path=ppt/tags/tag203.xml><?xml version="1.0" encoding="utf-8"?>
<p:tagLst xmlns:a="http://schemas.openxmlformats.org/drawingml/2006/main" xmlns:r="http://schemas.openxmlformats.org/officeDocument/2006/relationships" xmlns:p="http://schemas.openxmlformats.org/presentationml/2006/main">
  <p:tag name="NUM" val="2"/>
</p:tagLst>
</file>

<file path=ppt/tags/tag204.xml><?xml version="1.0" encoding="utf-8"?>
<p:tagLst xmlns:a="http://schemas.openxmlformats.org/drawingml/2006/main" xmlns:r="http://schemas.openxmlformats.org/officeDocument/2006/relationships" xmlns:p="http://schemas.openxmlformats.org/presentationml/2006/main">
  <p:tag name="NUM" val="3"/>
</p:tagLst>
</file>

<file path=ppt/tags/tag205.xml><?xml version="1.0" encoding="utf-8"?>
<p:tagLst xmlns:a="http://schemas.openxmlformats.org/drawingml/2006/main" xmlns:r="http://schemas.openxmlformats.org/officeDocument/2006/relationships" xmlns:p="http://schemas.openxmlformats.org/presentationml/2006/main">
  <p:tag name="NUM" val="4"/>
</p:tagLst>
</file>

<file path=ppt/tags/tag206.xml><?xml version="1.0" encoding="utf-8"?>
<p:tagLst xmlns:a="http://schemas.openxmlformats.org/drawingml/2006/main" xmlns:r="http://schemas.openxmlformats.org/officeDocument/2006/relationships" xmlns:p="http://schemas.openxmlformats.org/presentationml/2006/main">
  <p:tag name="NUM" val="1"/>
</p:tagLst>
</file>

<file path=ppt/tags/tag207.xml><?xml version="1.0" encoding="utf-8"?>
<p:tagLst xmlns:a="http://schemas.openxmlformats.org/drawingml/2006/main" xmlns:r="http://schemas.openxmlformats.org/officeDocument/2006/relationships" xmlns:p="http://schemas.openxmlformats.org/presentationml/2006/main">
  <p:tag name="NUM" val="2"/>
</p:tagLst>
</file>

<file path=ppt/tags/tag208.xml><?xml version="1.0" encoding="utf-8"?>
<p:tagLst xmlns:a="http://schemas.openxmlformats.org/drawingml/2006/main" xmlns:r="http://schemas.openxmlformats.org/officeDocument/2006/relationships" xmlns:p="http://schemas.openxmlformats.org/presentationml/2006/main">
  <p:tag name="NUM" val="3"/>
</p:tagLst>
</file>

<file path=ppt/tags/tag209.xml><?xml version="1.0" encoding="utf-8"?>
<p:tagLst xmlns:a="http://schemas.openxmlformats.org/drawingml/2006/main" xmlns:r="http://schemas.openxmlformats.org/officeDocument/2006/relationships" xmlns:p="http://schemas.openxmlformats.org/presentationml/2006/main">
  <p:tag name="NUM" val="4"/>
</p:tagLst>
</file>

<file path=ppt/tags/tag21.xml><?xml version="1.0" encoding="utf-8"?>
<p:tagLst xmlns:a="http://schemas.openxmlformats.org/drawingml/2006/main" xmlns:r="http://schemas.openxmlformats.org/officeDocument/2006/relationships" xmlns:p="http://schemas.openxmlformats.org/presentationml/2006/main">
  <p:tag name="NUM" val="15"/>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2"/>
</p:tagLst>
</file>

<file path=ppt/tags/tag212.xml><?xml version="1.0" encoding="utf-8"?>
<p:tagLst xmlns:a="http://schemas.openxmlformats.org/drawingml/2006/main" xmlns:r="http://schemas.openxmlformats.org/officeDocument/2006/relationships" xmlns:p="http://schemas.openxmlformats.org/presentationml/2006/main">
  <p:tag name="NUM" val="3"/>
</p:tagLst>
</file>

<file path=ppt/tags/tag213.xml><?xml version="1.0" encoding="utf-8"?>
<p:tagLst xmlns:a="http://schemas.openxmlformats.org/drawingml/2006/main" xmlns:r="http://schemas.openxmlformats.org/officeDocument/2006/relationships" xmlns:p="http://schemas.openxmlformats.org/presentationml/2006/main">
  <p:tag name="NUM" val="4"/>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2"/>
</p:tagLst>
</file>

<file path=ppt/tags/tag216.xml><?xml version="1.0" encoding="utf-8"?>
<p:tagLst xmlns:a="http://schemas.openxmlformats.org/drawingml/2006/main" xmlns:r="http://schemas.openxmlformats.org/officeDocument/2006/relationships" xmlns:p="http://schemas.openxmlformats.org/presentationml/2006/main">
  <p:tag name="NUM" val="3"/>
</p:tagLst>
</file>

<file path=ppt/tags/tag217.xml><?xml version="1.0" encoding="utf-8"?>
<p:tagLst xmlns:a="http://schemas.openxmlformats.org/drawingml/2006/main" xmlns:r="http://schemas.openxmlformats.org/officeDocument/2006/relationships" xmlns:p="http://schemas.openxmlformats.org/presentationml/2006/main">
  <p:tag name="NUM" val="4"/>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16"/>
</p:tagLst>
</file>

<file path=ppt/tags/tag220.xml><?xml version="1.0" encoding="utf-8"?>
<p:tagLst xmlns:a="http://schemas.openxmlformats.org/drawingml/2006/main" xmlns:r="http://schemas.openxmlformats.org/officeDocument/2006/relationships" xmlns:p="http://schemas.openxmlformats.org/presentationml/2006/main">
  <p:tag name="NUM" val="3"/>
</p:tagLst>
</file>

<file path=ppt/tags/tag221.xml><?xml version="1.0" encoding="utf-8"?>
<p:tagLst xmlns:a="http://schemas.openxmlformats.org/drawingml/2006/main" xmlns:r="http://schemas.openxmlformats.org/officeDocument/2006/relationships" xmlns:p="http://schemas.openxmlformats.org/presentationml/2006/main">
  <p:tag name="NUM" val="4"/>
</p:tagLst>
</file>

<file path=ppt/tags/tag222.xml><?xml version="1.0" encoding="utf-8"?>
<p:tagLst xmlns:a="http://schemas.openxmlformats.org/drawingml/2006/main" xmlns:r="http://schemas.openxmlformats.org/officeDocument/2006/relationships" xmlns:p="http://schemas.openxmlformats.org/presentationml/2006/main">
  <p:tag name="NUM" val="5"/>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2"/>
</p:tagLst>
</file>

<file path=ppt/tags/tag225.xml><?xml version="1.0" encoding="utf-8"?>
<p:tagLst xmlns:a="http://schemas.openxmlformats.org/drawingml/2006/main" xmlns:r="http://schemas.openxmlformats.org/officeDocument/2006/relationships" xmlns:p="http://schemas.openxmlformats.org/presentationml/2006/main">
  <p:tag name="NUM" val="3"/>
</p:tagLst>
</file>

<file path=ppt/tags/tag226.xml><?xml version="1.0" encoding="utf-8"?>
<p:tagLst xmlns:a="http://schemas.openxmlformats.org/drawingml/2006/main" xmlns:r="http://schemas.openxmlformats.org/officeDocument/2006/relationships" xmlns:p="http://schemas.openxmlformats.org/presentationml/2006/main">
  <p:tag name="NUM" val="4"/>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2"/>
</p:tagLst>
</file>

<file path=ppt/tags/tag229.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17"/>
</p:tagLst>
</file>

<file path=ppt/tags/tag230.xml><?xml version="1.0" encoding="utf-8"?>
<p:tagLst xmlns:a="http://schemas.openxmlformats.org/drawingml/2006/main" xmlns:r="http://schemas.openxmlformats.org/officeDocument/2006/relationships" xmlns:p="http://schemas.openxmlformats.org/presentationml/2006/main">
  <p:tag name="NUM" val="4"/>
</p:tagLst>
</file>

<file path=ppt/tags/tag231.xml><?xml version="1.0" encoding="utf-8"?>
<p:tagLst xmlns:a="http://schemas.openxmlformats.org/drawingml/2006/main" xmlns:r="http://schemas.openxmlformats.org/officeDocument/2006/relationships" xmlns:p="http://schemas.openxmlformats.org/presentationml/2006/main">
  <p:tag name="NUM" val="5"/>
</p:tagLst>
</file>

<file path=ppt/tags/tag232.xml><?xml version="1.0" encoding="utf-8"?>
<p:tagLst xmlns:a="http://schemas.openxmlformats.org/drawingml/2006/main" xmlns:r="http://schemas.openxmlformats.org/officeDocument/2006/relationships" xmlns:p="http://schemas.openxmlformats.org/presentationml/2006/main">
  <p:tag name="NUM" val="1"/>
</p:tagLst>
</file>

<file path=ppt/tags/tag233.xml><?xml version="1.0" encoding="utf-8"?>
<p:tagLst xmlns:a="http://schemas.openxmlformats.org/drawingml/2006/main" xmlns:r="http://schemas.openxmlformats.org/officeDocument/2006/relationships" xmlns:p="http://schemas.openxmlformats.org/presentationml/2006/main">
  <p:tag name="NUM" val="2"/>
</p:tagLst>
</file>

<file path=ppt/tags/tag234.xml><?xml version="1.0" encoding="utf-8"?>
<p:tagLst xmlns:a="http://schemas.openxmlformats.org/drawingml/2006/main" xmlns:r="http://schemas.openxmlformats.org/officeDocument/2006/relationships" xmlns:p="http://schemas.openxmlformats.org/presentationml/2006/main">
  <p:tag name="NUM" val="3"/>
</p:tagLst>
</file>

<file path=ppt/tags/tag235.xml><?xml version="1.0" encoding="utf-8"?>
<p:tagLst xmlns:a="http://schemas.openxmlformats.org/drawingml/2006/main" xmlns:r="http://schemas.openxmlformats.org/officeDocument/2006/relationships" xmlns:p="http://schemas.openxmlformats.org/presentationml/2006/main">
  <p:tag name="NUM" val="4"/>
</p:tagLst>
</file>

<file path=ppt/tags/tag236.xml><?xml version="1.0" encoding="utf-8"?>
<p:tagLst xmlns:a="http://schemas.openxmlformats.org/drawingml/2006/main" xmlns:r="http://schemas.openxmlformats.org/officeDocument/2006/relationships" xmlns:p="http://schemas.openxmlformats.org/presentationml/2006/main">
  <p:tag name="NUM" val="5"/>
</p:tagLst>
</file>

<file path=ppt/tags/tag237.xml><?xml version="1.0" encoding="utf-8"?>
<p:tagLst xmlns:a="http://schemas.openxmlformats.org/drawingml/2006/main" xmlns:r="http://schemas.openxmlformats.org/officeDocument/2006/relationships" xmlns:p="http://schemas.openxmlformats.org/presentationml/2006/main">
  <p:tag name="NUM" val="6"/>
</p:tagLst>
</file>

<file path=ppt/tags/tag238.xml><?xml version="1.0" encoding="utf-8"?>
<p:tagLst xmlns:a="http://schemas.openxmlformats.org/drawingml/2006/main" xmlns:r="http://schemas.openxmlformats.org/officeDocument/2006/relationships" xmlns:p="http://schemas.openxmlformats.org/presentationml/2006/main">
  <p:tag name="NUM" val="7"/>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18"/>
</p:tagLst>
</file>

<file path=ppt/tags/tag240.xml><?xml version="1.0" encoding="utf-8"?>
<p:tagLst xmlns:a="http://schemas.openxmlformats.org/drawingml/2006/main" xmlns:r="http://schemas.openxmlformats.org/officeDocument/2006/relationships" xmlns:p="http://schemas.openxmlformats.org/presentationml/2006/main">
  <p:tag name="NUM" val="2"/>
</p:tagLst>
</file>

<file path=ppt/tags/tag241.xml><?xml version="1.0" encoding="utf-8"?>
<p:tagLst xmlns:a="http://schemas.openxmlformats.org/drawingml/2006/main" xmlns:r="http://schemas.openxmlformats.org/officeDocument/2006/relationships" xmlns:p="http://schemas.openxmlformats.org/presentationml/2006/main">
  <p:tag name="NUM" val="3"/>
</p:tagLst>
</file>

<file path=ppt/tags/tag242.xml><?xml version="1.0" encoding="utf-8"?>
<p:tagLst xmlns:a="http://schemas.openxmlformats.org/drawingml/2006/main" xmlns:r="http://schemas.openxmlformats.org/officeDocument/2006/relationships" xmlns:p="http://schemas.openxmlformats.org/presentationml/2006/main">
  <p:tag name="NUM" val="4"/>
</p:tagLst>
</file>

<file path=ppt/tags/tag243.xml><?xml version="1.0" encoding="utf-8"?>
<p:tagLst xmlns:a="http://schemas.openxmlformats.org/drawingml/2006/main" xmlns:r="http://schemas.openxmlformats.org/officeDocument/2006/relationships" xmlns:p="http://schemas.openxmlformats.org/presentationml/2006/main">
  <p:tag name="NUM" val="5"/>
</p:tagLst>
</file>

<file path=ppt/tags/tag244.xml><?xml version="1.0" encoding="utf-8"?>
<p:tagLst xmlns:a="http://schemas.openxmlformats.org/drawingml/2006/main" xmlns:r="http://schemas.openxmlformats.org/officeDocument/2006/relationships" xmlns:p="http://schemas.openxmlformats.org/presentationml/2006/main">
  <p:tag name="NUM" val="6"/>
</p:tagLst>
</file>

<file path=ppt/tags/tag245.xml><?xml version="1.0" encoding="utf-8"?>
<p:tagLst xmlns:a="http://schemas.openxmlformats.org/drawingml/2006/main" xmlns:r="http://schemas.openxmlformats.org/officeDocument/2006/relationships" xmlns:p="http://schemas.openxmlformats.org/presentationml/2006/main">
  <p:tag name="NUM" val="1"/>
</p:tagLst>
</file>

<file path=ppt/tags/tag246.xml><?xml version="1.0" encoding="utf-8"?>
<p:tagLst xmlns:a="http://schemas.openxmlformats.org/drawingml/2006/main" xmlns:r="http://schemas.openxmlformats.org/officeDocument/2006/relationships" xmlns:p="http://schemas.openxmlformats.org/presentationml/2006/main">
  <p:tag name="NUM" val="2"/>
</p:tagLst>
</file>

<file path=ppt/tags/tag247.xml><?xml version="1.0" encoding="utf-8"?>
<p:tagLst xmlns:a="http://schemas.openxmlformats.org/drawingml/2006/main" xmlns:r="http://schemas.openxmlformats.org/officeDocument/2006/relationships" xmlns:p="http://schemas.openxmlformats.org/presentationml/2006/main">
  <p:tag name="NUM" val="3"/>
</p:tagLst>
</file>

<file path=ppt/tags/tag248.xml><?xml version="1.0" encoding="utf-8"?>
<p:tagLst xmlns:a="http://schemas.openxmlformats.org/drawingml/2006/main" xmlns:r="http://schemas.openxmlformats.org/officeDocument/2006/relationships" xmlns:p="http://schemas.openxmlformats.org/presentationml/2006/main">
  <p:tag name="NUM" val="4"/>
</p:tagLst>
</file>

<file path=ppt/tags/tag249.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19"/>
</p:tagLst>
</file>

<file path=ppt/tags/tag250.xml><?xml version="1.0" encoding="utf-8"?>
<p:tagLst xmlns:a="http://schemas.openxmlformats.org/drawingml/2006/main" xmlns:r="http://schemas.openxmlformats.org/officeDocument/2006/relationships" xmlns:p="http://schemas.openxmlformats.org/presentationml/2006/main">
  <p:tag name="NUM" val="2"/>
</p:tagLst>
</file>

<file path=ppt/tags/tag251.xml><?xml version="1.0" encoding="utf-8"?>
<p:tagLst xmlns:a="http://schemas.openxmlformats.org/drawingml/2006/main" xmlns:r="http://schemas.openxmlformats.org/officeDocument/2006/relationships" xmlns:p="http://schemas.openxmlformats.org/presentationml/2006/main">
  <p:tag name="NUM" val="1"/>
</p:tagLst>
</file>

<file path=ppt/tags/tag252.xml><?xml version="1.0" encoding="utf-8"?>
<p:tagLst xmlns:a="http://schemas.openxmlformats.org/drawingml/2006/main" xmlns:r="http://schemas.openxmlformats.org/officeDocument/2006/relationships" xmlns:p="http://schemas.openxmlformats.org/presentationml/2006/main">
  <p:tag name="NUM" val="2"/>
</p:tagLst>
</file>

<file path=ppt/tags/tag253.xml><?xml version="1.0" encoding="utf-8"?>
<p:tagLst xmlns:a="http://schemas.openxmlformats.org/drawingml/2006/main" xmlns:r="http://schemas.openxmlformats.org/officeDocument/2006/relationships" xmlns:p="http://schemas.openxmlformats.org/presentationml/2006/main">
  <p:tag name="NUM" val="3"/>
</p:tagLst>
</file>

<file path=ppt/tags/tag254.xml><?xml version="1.0" encoding="utf-8"?>
<p:tagLst xmlns:a="http://schemas.openxmlformats.org/drawingml/2006/main" xmlns:r="http://schemas.openxmlformats.org/officeDocument/2006/relationships" xmlns:p="http://schemas.openxmlformats.org/presentationml/2006/main">
  <p:tag name="NUM" val="4"/>
</p:tagLst>
</file>

<file path=ppt/tags/tag255.xml><?xml version="1.0" encoding="utf-8"?>
<p:tagLst xmlns:a="http://schemas.openxmlformats.org/drawingml/2006/main" xmlns:r="http://schemas.openxmlformats.org/officeDocument/2006/relationships" xmlns:p="http://schemas.openxmlformats.org/presentationml/2006/main">
  <p:tag name="NUM" val="1"/>
</p:tagLst>
</file>

<file path=ppt/tags/tag256.xml><?xml version="1.0" encoding="utf-8"?>
<p:tagLst xmlns:a="http://schemas.openxmlformats.org/drawingml/2006/main" xmlns:r="http://schemas.openxmlformats.org/officeDocument/2006/relationships" xmlns:p="http://schemas.openxmlformats.org/presentationml/2006/main">
  <p:tag name="NUM" val="2"/>
</p:tagLst>
</file>

<file path=ppt/tags/tag257.xml><?xml version="1.0" encoding="utf-8"?>
<p:tagLst xmlns:a="http://schemas.openxmlformats.org/drawingml/2006/main" xmlns:r="http://schemas.openxmlformats.org/officeDocument/2006/relationships" xmlns:p="http://schemas.openxmlformats.org/presentationml/2006/main">
  <p:tag name="NUM" val="3"/>
</p:tagLst>
</file>

<file path=ppt/tags/tag258.xml><?xml version="1.0" encoding="utf-8"?>
<p:tagLst xmlns:a="http://schemas.openxmlformats.org/drawingml/2006/main" xmlns:r="http://schemas.openxmlformats.org/officeDocument/2006/relationships" xmlns:p="http://schemas.openxmlformats.org/presentationml/2006/main">
  <p:tag name="NUM" val="4"/>
</p:tagLst>
</file>

<file path=ppt/tags/tag259.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0"/>
</p:tagLst>
</file>

<file path=ppt/tags/tag260.xml><?xml version="1.0" encoding="utf-8"?>
<p:tagLst xmlns:a="http://schemas.openxmlformats.org/drawingml/2006/main" xmlns:r="http://schemas.openxmlformats.org/officeDocument/2006/relationships" xmlns:p="http://schemas.openxmlformats.org/presentationml/2006/main">
  <p:tag name="NUM" val="2"/>
</p:tagLst>
</file>

<file path=ppt/tags/tag261.xml><?xml version="1.0" encoding="utf-8"?>
<p:tagLst xmlns:a="http://schemas.openxmlformats.org/drawingml/2006/main" xmlns:r="http://schemas.openxmlformats.org/officeDocument/2006/relationships" xmlns:p="http://schemas.openxmlformats.org/presentationml/2006/main">
  <p:tag name="NUM" val="3"/>
</p:tagLst>
</file>

<file path=ppt/tags/tag262.xml><?xml version="1.0" encoding="utf-8"?>
<p:tagLst xmlns:a="http://schemas.openxmlformats.org/drawingml/2006/main" xmlns:r="http://schemas.openxmlformats.org/officeDocument/2006/relationships" xmlns:p="http://schemas.openxmlformats.org/presentationml/2006/main">
  <p:tag name="NUM" val="4"/>
</p:tagLst>
</file>

<file path=ppt/tags/tag263.xml><?xml version="1.0" encoding="utf-8"?>
<p:tagLst xmlns:a="http://schemas.openxmlformats.org/drawingml/2006/main" xmlns:r="http://schemas.openxmlformats.org/officeDocument/2006/relationships" xmlns:p="http://schemas.openxmlformats.org/presentationml/2006/main">
  <p:tag name="NUM" val="1"/>
</p:tagLst>
</file>

<file path=ppt/tags/tag264.xml><?xml version="1.0" encoding="utf-8"?>
<p:tagLst xmlns:a="http://schemas.openxmlformats.org/drawingml/2006/main" xmlns:r="http://schemas.openxmlformats.org/officeDocument/2006/relationships" xmlns:p="http://schemas.openxmlformats.org/presentationml/2006/main">
  <p:tag name="NUM" val="2"/>
</p:tagLst>
</file>

<file path=ppt/tags/tag265.xml><?xml version="1.0" encoding="utf-8"?>
<p:tagLst xmlns:a="http://schemas.openxmlformats.org/drawingml/2006/main" xmlns:r="http://schemas.openxmlformats.org/officeDocument/2006/relationships" xmlns:p="http://schemas.openxmlformats.org/presentationml/2006/main">
  <p:tag name="NUM" val="3"/>
</p:tagLst>
</file>

<file path=ppt/tags/tag266.xml><?xml version="1.0" encoding="utf-8"?>
<p:tagLst xmlns:a="http://schemas.openxmlformats.org/drawingml/2006/main" xmlns:r="http://schemas.openxmlformats.org/officeDocument/2006/relationships" xmlns:p="http://schemas.openxmlformats.org/presentationml/2006/main">
  <p:tag name="NUM" val="4"/>
</p:tagLst>
</file>

<file path=ppt/tags/tag267.xml><?xml version="1.0" encoding="utf-8"?>
<p:tagLst xmlns:a="http://schemas.openxmlformats.org/drawingml/2006/main" xmlns:r="http://schemas.openxmlformats.org/officeDocument/2006/relationships" xmlns:p="http://schemas.openxmlformats.org/presentationml/2006/main">
  <p:tag name="NUM" val="1"/>
</p:tagLst>
</file>

<file path=ppt/tags/tag268.xml><?xml version="1.0" encoding="utf-8"?>
<p:tagLst xmlns:a="http://schemas.openxmlformats.org/drawingml/2006/main" xmlns:r="http://schemas.openxmlformats.org/officeDocument/2006/relationships" xmlns:p="http://schemas.openxmlformats.org/presentationml/2006/main">
  <p:tag name="NUM" val="2"/>
</p:tagLst>
</file>

<file path=ppt/tags/tag269.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21"/>
</p:tagLst>
</file>

<file path=ppt/tags/tag270.xml><?xml version="1.0" encoding="utf-8"?>
<p:tagLst xmlns:a="http://schemas.openxmlformats.org/drawingml/2006/main" xmlns:r="http://schemas.openxmlformats.org/officeDocument/2006/relationships" xmlns:p="http://schemas.openxmlformats.org/presentationml/2006/main">
  <p:tag name="NUM" val="4"/>
</p:tagLst>
</file>

<file path=ppt/tags/tag271.xml><?xml version="1.0" encoding="utf-8"?>
<p:tagLst xmlns:a="http://schemas.openxmlformats.org/drawingml/2006/main" xmlns:r="http://schemas.openxmlformats.org/officeDocument/2006/relationships" xmlns:p="http://schemas.openxmlformats.org/presentationml/2006/main">
  <p:tag name="NUM" val="5"/>
</p:tagLst>
</file>

<file path=ppt/tags/tag272.xml><?xml version="1.0" encoding="utf-8"?>
<p:tagLst xmlns:a="http://schemas.openxmlformats.org/drawingml/2006/main" xmlns:r="http://schemas.openxmlformats.org/officeDocument/2006/relationships" xmlns:p="http://schemas.openxmlformats.org/presentationml/2006/main">
  <p:tag name="NUM" val="1"/>
</p:tagLst>
</file>

<file path=ppt/tags/tag273.xml><?xml version="1.0" encoding="utf-8"?>
<p:tagLst xmlns:a="http://schemas.openxmlformats.org/drawingml/2006/main" xmlns:r="http://schemas.openxmlformats.org/officeDocument/2006/relationships" xmlns:p="http://schemas.openxmlformats.org/presentationml/2006/main">
  <p:tag name="NUM" val="2"/>
</p:tagLst>
</file>

<file path=ppt/tags/tag274.xml><?xml version="1.0" encoding="utf-8"?>
<p:tagLst xmlns:a="http://schemas.openxmlformats.org/drawingml/2006/main" xmlns:r="http://schemas.openxmlformats.org/officeDocument/2006/relationships" xmlns:p="http://schemas.openxmlformats.org/presentationml/2006/main">
  <p:tag name="NUM" val="3"/>
</p:tagLst>
</file>

<file path=ppt/tags/tag275.xml><?xml version="1.0" encoding="utf-8"?>
<p:tagLst xmlns:a="http://schemas.openxmlformats.org/drawingml/2006/main" xmlns:r="http://schemas.openxmlformats.org/officeDocument/2006/relationships" xmlns:p="http://schemas.openxmlformats.org/presentationml/2006/main">
  <p:tag name="NUM" val="4"/>
</p:tagLst>
</file>

<file path=ppt/tags/tag276.xml><?xml version="1.0" encoding="utf-8"?>
<p:tagLst xmlns:a="http://schemas.openxmlformats.org/drawingml/2006/main" xmlns:r="http://schemas.openxmlformats.org/officeDocument/2006/relationships" xmlns:p="http://schemas.openxmlformats.org/presentationml/2006/main">
  <p:tag name="NUM" val="5"/>
</p:tagLst>
</file>

<file path=ppt/tags/tag277.xml><?xml version="1.0" encoding="utf-8"?>
<p:tagLst xmlns:a="http://schemas.openxmlformats.org/drawingml/2006/main" xmlns:r="http://schemas.openxmlformats.org/officeDocument/2006/relationships" xmlns:p="http://schemas.openxmlformats.org/presentationml/2006/main">
  <p:tag name="NUM" val="1"/>
</p:tagLst>
</file>

<file path=ppt/tags/tag278.xml><?xml version="1.0" encoding="utf-8"?>
<p:tagLst xmlns:a="http://schemas.openxmlformats.org/drawingml/2006/main" xmlns:r="http://schemas.openxmlformats.org/officeDocument/2006/relationships" xmlns:p="http://schemas.openxmlformats.org/presentationml/2006/main">
  <p:tag name="NUM" val="2"/>
</p:tagLst>
</file>

<file path=ppt/tags/tag279.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80.xml><?xml version="1.0" encoding="utf-8"?>
<p:tagLst xmlns:a="http://schemas.openxmlformats.org/drawingml/2006/main" xmlns:r="http://schemas.openxmlformats.org/officeDocument/2006/relationships" xmlns:p="http://schemas.openxmlformats.org/presentationml/2006/main">
  <p:tag name="NUM" val="4"/>
</p:tagLst>
</file>

<file path=ppt/tags/tag281.xml><?xml version="1.0" encoding="utf-8"?>
<p:tagLst xmlns:a="http://schemas.openxmlformats.org/drawingml/2006/main" xmlns:r="http://schemas.openxmlformats.org/officeDocument/2006/relationships" xmlns:p="http://schemas.openxmlformats.org/presentationml/2006/main">
  <p:tag name="NUM" val="1"/>
</p:tagLst>
</file>

<file path=ppt/tags/tag282.xml><?xml version="1.0" encoding="utf-8"?>
<p:tagLst xmlns:a="http://schemas.openxmlformats.org/drawingml/2006/main" xmlns:r="http://schemas.openxmlformats.org/officeDocument/2006/relationships" xmlns:p="http://schemas.openxmlformats.org/presentationml/2006/main">
  <p:tag name="NUM" val="2"/>
</p:tagLst>
</file>

<file path=ppt/tags/tag283.xml><?xml version="1.0" encoding="utf-8"?>
<p:tagLst xmlns:a="http://schemas.openxmlformats.org/drawingml/2006/main" xmlns:r="http://schemas.openxmlformats.org/officeDocument/2006/relationships" xmlns:p="http://schemas.openxmlformats.org/presentationml/2006/main">
  <p:tag name="NUM" val="3"/>
</p:tagLst>
</file>

<file path=ppt/tags/tag284.xml><?xml version="1.0" encoding="utf-8"?>
<p:tagLst xmlns:a="http://schemas.openxmlformats.org/drawingml/2006/main" xmlns:r="http://schemas.openxmlformats.org/officeDocument/2006/relationships" xmlns:p="http://schemas.openxmlformats.org/presentationml/2006/main">
  <p:tag name="NUM" val="4"/>
</p:tagLst>
</file>

<file path=ppt/tags/tag285.xml><?xml version="1.0" encoding="utf-8"?>
<p:tagLst xmlns:a="http://schemas.openxmlformats.org/drawingml/2006/main" xmlns:r="http://schemas.openxmlformats.org/officeDocument/2006/relationships" xmlns:p="http://schemas.openxmlformats.org/presentationml/2006/main">
  <p:tag name="NUM" val="1"/>
</p:tagLst>
</file>

<file path=ppt/tags/tag286.xml><?xml version="1.0" encoding="utf-8"?>
<p:tagLst xmlns:a="http://schemas.openxmlformats.org/drawingml/2006/main" xmlns:r="http://schemas.openxmlformats.org/officeDocument/2006/relationships" xmlns:p="http://schemas.openxmlformats.org/presentationml/2006/main">
  <p:tag name="NUM" val="2"/>
</p:tagLst>
</file>

<file path=ppt/tags/tag287.xml><?xml version="1.0" encoding="utf-8"?>
<p:tagLst xmlns:a="http://schemas.openxmlformats.org/drawingml/2006/main" xmlns:r="http://schemas.openxmlformats.org/officeDocument/2006/relationships" xmlns:p="http://schemas.openxmlformats.org/presentationml/2006/main">
  <p:tag name="NUM" val="3"/>
</p:tagLst>
</file>

<file path=ppt/tags/tag288.xml><?xml version="1.0" encoding="utf-8"?>
<p:tagLst xmlns:a="http://schemas.openxmlformats.org/drawingml/2006/main" xmlns:r="http://schemas.openxmlformats.org/officeDocument/2006/relationships" xmlns:p="http://schemas.openxmlformats.org/presentationml/2006/main">
  <p:tag name="NUM" val="4"/>
</p:tagLst>
</file>

<file path=ppt/tags/tag289.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290.xml><?xml version="1.0" encoding="utf-8"?>
<p:tagLst xmlns:a="http://schemas.openxmlformats.org/drawingml/2006/main" xmlns:r="http://schemas.openxmlformats.org/officeDocument/2006/relationships" xmlns:p="http://schemas.openxmlformats.org/presentationml/2006/main">
  <p:tag name="NUM" val="2"/>
</p:tagLst>
</file>

<file path=ppt/tags/tag291.xml><?xml version="1.0" encoding="utf-8"?>
<p:tagLst xmlns:a="http://schemas.openxmlformats.org/drawingml/2006/main" xmlns:r="http://schemas.openxmlformats.org/officeDocument/2006/relationships" xmlns:p="http://schemas.openxmlformats.org/presentationml/2006/main">
  <p:tag name="NUM" val="3"/>
</p:tagLst>
</file>

<file path=ppt/tags/tag292.xml><?xml version="1.0" encoding="utf-8"?>
<p:tagLst xmlns:a="http://schemas.openxmlformats.org/drawingml/2006/main" xmlns:r="http://schemas.openxmlformats.org/officeDocument/2006/relationships" xmlns:p="http://schemas.openxmlformats.org/presentationml/2006/main">
  <p:tag name="NUM" val="4"/>
</p:tagLst>
</file>

<file path=ppt/tags/tag293.xml><?xml version="1.0" encoding="utf-8"?>
<p:tagLst xmlns:a="http://schemas.openxmlformats.org/drawingml/2006/main" xmlns:r="http://schemas.openxmlformats.org/officeDocument/2006/relationships" xmlns:p="http://schemas.openxmlformats.org/presentationml/2006/main">
  <p:tag name="NUM" val="1"/>
</p:tagLst>
</file>

<file path=ppt/tags/tag294.xml><?xml version="1.0" encoding="utf-8"?>
<p:tagLst xmlns:a="http://schemas.openxmlformats.org/drawingml/2006/main" xmlns:r="http://schemas.openxmlformats.org/officeDocument/2006/relationships" xmlns:p="http://schemas.openxmlformats.org/presentationml/2006/main">
  <p:tag name="NUM" val="2"/>
</p:tagLst>
</file>

<file path=ppt/tags/tag295.xml><?xml version="1.0" encoding="utf-8"?>
<p:tagLst xmlns:a="http://schemas.openxmlformats.org/drawingml/2006/main" xmlns:r="http://schemas.openxmlformats.org/officeDocument/2006/relationships" xmlns:p="http://schemas.openxmlformats.org/presentationml/2006/main">
  <p:tag name="NUM" val="3"/>
</p:tagLst>
</file>

<file path=ppt/tags/tag296.xml><?xml version="1.0" encoding="utf-8"?>
<p:tagLst xmlns:a="http://schemas.openxmlformats.org/drawingml/2006/main" xmlns:r="http://schemas.openxmlformats.org/officeDocument/2006/relationships" xmlns:p="http://schemas.openxmlformats.org/presentationml/2006/main">
  <p:tag name="NUM" val="4"/>
</p:tagLst>
</file>

<file path=ppt/tags/tag297.xml><?xml version="1.0" encoding="utf-8"?>
<p:tagLst xmlns:a="http://schemas.openxmlformats.org/drawingml/2006/main" xmlns:r="http://schemas.openxmlformats.org/officeDocument/2006/relationships" xmlns:p="http://schemas.openxmlformats.org/presentationml/2006/main">
  <p:tag name="NUM" val="1"/>
</p:tagLst>
</file>

<file path=ppt/tags/tag298.xml><?xml version="1.0" encoding="utf-8"?>
<p:tagLst xmlns:a="http://schemas.openxmlformats.org/drawingml/2006/main" xmlns:r="http://schemas.openxmlformats.org/officeDocument/2006/relationships" xmlns:p="http://schemas.openxmlformats.org/presentationml/2006/main">
  <p:tag name="NUM" val="2"/>
</p:tagLst>
</file>

<file path=ppt/tags/tag29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3"/>
</p:tagLst>
</file>

<file path=ppt/tags/tag300.xml><?xml version="1.0" encoding="utf-8"?>
<p:tagLst xmlns:a="http://schemas.openxmlformats.org/drawingml/2006/main" xmlns:r="http://schemas.openxmlformats.org/officeDocument/2006/relationships" xmlns:p="http://schemas.openxmlformats.org/presentationml/2006/main">
  <p:tag name="NUM" val="4"/>
</p:tagLst>
</file>

<file path=ppt/tags/tag301.xml><?xml version="1.0" encoding="utf-8"?>
<p:tagLst xmlns:a="http://schemas.openxmlformats.org/drawingml/2006/main" xmlns:r="http://schemas.openxmlformats.org/officeDocument/2006/relationships" xmlns:p="http://schemas.openxmlformats.org/presentationml/2006/main">
  <p:tag name="NUM" val="1"/>
</p:tagLst>
</file>

<file path=ppt/tags/tag302.xml><?xml version="1.0" encoding="utf-8"?>
<p:tagLst xmlns:a="http://schemas.openxmlformats.org/drawingml/2006/main" xmlns:r="http://schemas.openxmlformats.org/officeDocument/2006/relationships" xmlns:p="http://schemas.openxmlformats.org/presentationml/2006/main">
  <p:tag name="NUM" val="2"/>
</p:tagLst>
</file>

<file path=ppt/tags/tag303.xml><?xml version="1.0" encoding="utf-8"?>
<p:tagLst xmlns:a="http://schemas.openxmlformats.org/drawingml/2006/main" xmlns:r="http://schemas.openxmlformats.org/officeDocument/2006/relationships" xmlns:p="http://schemas.openxmlformats.org/presentationml/2006/main">
  <p:tag name="NUM" val="3"/>
</p:tagLst>
</file>

<file path=ppt/tags/tag304.xml><?xml version="1.0" encoding="utf-8"?>
<p:tagLst xmlns:a="http://schemas.openxmlformats.org/drawingml/2006/main" xmlns:r="http://schemas.openxmlformats.org/officeDocument/2006/relationships" xmlns:p="http://schemas.openxmlformats.org/presentationml/2006/main">
  <p:tag name="NUM" val="4"/>
</p:tagLst>
</file>

<file path=ppt/tags/tag305.xml><?xml version="1.0" encoding="utf-8"?>
<p:tagLst xmlns:a="http://schemas.openxmlformats.org/drawingml/2006/main" xmlns:r="http://schemas.openxmlformats.org/officeDocument/2006/relationships" xmlns:p="http://schemas.openxmlformats.org/presentationml/2006/main">
  <p:tag name="NUM" val="1"/>
</p:tagLst>
</file>

<file path=ppt/tags/tag306.xml><?xml version="1.0" encoding="utf-8"?>
<p:tagLst xmlns:a="http://schemas.openxmlformats.org/drawingml/2006/main" xmlns:r="http://schemas.openxmlformats.org/officeDocument/2006/relationships" xmlns:p="http://schemas.openxmlformats.org/presentationml/2006/main">
  <p:tag name="NUM" val="2"/>
</p:tagLst>
</file>

<file path=ppt/tags/tag307.xml><?xml version="1.0" encoding="utf-8"?>
<p:tagLst xmlns:a="http://schemas.openxmlformats.org/drawingml/2006/main" xmlns:r="http://schemas.openxmlformats.org/officeDocument/2006/relationships" xmlns:p="http://schemas.openxmlformats.org/presentationml/2006/main">
  <p:tag name="NUM" val="3"/>
</p:tagLst>
</file>

<file path=ppt/tags/tag308.xml><?xml version="1.0" encoding="utf-8"?>
<p:tagLst xmlns:a="http://schemas.openxmlformats.org/drawingml/2006/main" xmlns:r="http://schemas.openxmlformats.org/officeDocument/2006/relationships" xmlns:p="http://schemas.openxmlformats.org/presentationml/2006/main">
  <p:tag name="NUM" val="4"/>
</p:tagLst>
</file>

<file path=ppt/tags/tag309.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4"/>
</p:tagLst>
</file>

<file path=ppt/tags/tag310.xml><?xml version="1.0" encoding="utf-8"?>
<p:tagLst xmlns:a="http://schemas.openxmlformats.org/drawingml/2006/main" xmlns:r="http://schemas.openxmlformats.org/officeDocument/2006/relationships" xmlns:p="http://schemas.openxmlformats.org/presentationml/2006/main">
  <p:tag name="NUM" val="1"/>
</p:tagLst>
</file>

<file path=ppt/tags/tag311.xml><?xml version="1.0" encoding="utf-8"?>
<p:tagLst xmlns:a="http://schemas.openxmlformats.org/drawingml/2006/main" xmlns:r="http://schemas.openxmlformats.org/officeDocument/2006/relationships" xmlns:p="http://schemas.openxmlformats.org/presentationml/2006/main">
  <p:tag name="NUM" val="2"/>
</p:tagLst>
</file>

<file path=ppt/tags/tag312.xml><?xml version="1.0" encoding="utf-8"?>
<p:tagLst xmlns:a="http://schemas.openxmlformats.org/drawingml/2006/main" xmlns:r="http://schemas.openxmlformats.org/officeDocument/2006/relationships" xmlns:p="http://schemas.openxmlformats.org/presentationml/2006/main">
  <p:tag name="NUM" val="3"/>
</p:tagLst>
</file>

<file path=ppt/tags/tag313.xml><?xml version="1.0" encoding="utf-8"?>
<p:tagLst xmlns:a="http://schemas.openxmlformats.org/drawingml/2006/main" xmlns:r="http://schemas.openxmlformats.org/officeDocument/2006/relationships" xmlns:p="http://schemas.openxmlformats.org/presentationml/2006/main">
  <p:tag name="NUM" val="4"/>
</p:tagLst>
</file>

<file path=ppt/tags/tag314.xml><?xml version="1.0" encoding="utf-8"?>
<p:tagLst xmlns:a="http://schemas.openxmlformats.org/drawingml/2006/main" xmlns:r="http://schemas.openxmlformats.org/officeDocument/2006/relationships" xmlns:p="http://schemas.openxmlformats.org/presentationml/2006/main">
  <p:tag name="NUM" val="5"/>
</p:tagLst>
</file>

<file path=ppt/tags/tag315.xml><?xml version="1.0" encoding="utf-8"?>
<p:tagLst xmlns:a="http://schemas.openxmlformats.org/drawingml/2006/main" xmlns:r="http://schemas.openxmlformats.org/officeDocument/2006/relationships" xmlns:p="http://schemas.openxmlformats.org/presentationml/2006/main">
  <p:tag name="NUM" val="1"/>
</p:tagLst>
</file>

<file path=ppt/tags/tag316.xml><?xml version="1.0" encoding="utf-8"?>
<p:tagLst xmlns:a="http://schemas.openxmlformats.org/drawingml/2006/main" xmlns:r="http://schemas.openxmlformats.org/officeDocument/2006/relationships" xmlns:p="http://schemas.openxmlformats.org/presentationml/2006/main">
  <p:tag name="NUM" val="2"/>
</p:tagLst>
</file>

<file path=ppt/tags/tag317.xml><?xml version="1.0" encoding="utf-8"?>
<p:tagLst xmlns:a="http://schemas.openxmlformats.org/drawingml/2006/main" xmlns:r="http://schemas.openxmlformats.org/officeDocument/2006/relationships" xmlns:p="http://schemas.openxmlformats.org/presentationml/2006/main">
  <p:tag name="NUM" val="3"/>
</p:tagLst>
</file>

<file path=ppt/tags/tag318.xml><?xml version="1.0" encoding="utf-8"?>
<p:tagLst xmlns:a="http://schemas.openxmlformats.org/drawingml/2006/main" xmlns:r="http://schemas.openxmlformats.org/officeDocument/2006/relationships" xmlns:p="http://schemas.openxmlformats.org/presentationml/2006/main">
  <p:tag name="NUM" val="4"/>
</p:tagLst>
</file>

<file path=ppt/tags/tag319.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5"/>
</p:tagLst>
</file>

<file path=ppt/tags/tag320.xml><?xml version="1.0" encoding="utf-8"?>
<p:tagLst xmlns:a="http://schemas.openxmlformats.org/drawingml/2006/main" xmlns:r="http://schemas.openxmlformats.org/officeDocument/2006/relationships" xmlns:p="http://schemas.openxmlformats.org/presentationml/2006/main">
  <p:tag name="NUM" val="6"/>
</p:tagLst>
</file>

<file path=ppt/tags/tag321.xml><?xml version="1.0" encoding="utf-8"?>
<p:tagLst xmlns:a="http://schemas.openxmlformats.org/drawingml/2006/main" xmlns:r="http://schemas.openxmlformats.org/officeDocument/2006/relationships" xmlns:p="http://schemas.openxmlformats.org/presentationml/2006/main">
  <p:tag name="NUM" val="7"/>
</p:tagLst>
</file>

<file path=ppt/tags/tag33.xml><?xml version="1.0" encoding="utf-8"?>
<p:tagLst xmlns:a="http://schemas.openxmlformats.org/drawingml/2006/main" xmlns:r="http://schemas.openxmlformats.org/officeDocument/2006/relationships" xmlns:p="http://schemas.openxmlformats.org/presentationml/2006/main">
  <p:tag name="NUM" val="6"/>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4"/>
</p:tagLst>
</file>

<file path=ppt/tags/tag38.xml><?xml version="1.0" encoding="utf-8"?>
<p:tagLst xmlns:a="http://schemas.openxmlformats.org/drawingml/2006/main" xmlns:r="http://schemas.openxmlformats.org/officeDocument/2006/relationships" xmlns:p="http://schemas.openxmlformats.org/presentationml/2006/main">
  <p:tag name="NUM" val="5"/>
</p:tagLst>
</file>

<file path=ppt/tags/tag39.xml><?xml version="1.0" encoding="utf-8"?>
<p:tagLst xmlns:a="http://schemas.openxmlformats.org/drawingml/2006/main" xmlns:r="http://schemas.openxmlformats.org/officeDocument/2006/relationships" xmlns:p="http://schemas.openxmlformats.org/presentationml/2006/main">
  <p:tag name="NUM" val="6"/>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4.xml><?xml version="1.0" encoding="utf-8"?>
<p:tagLst xmlns:a="http://schemas.openxmlformats.org/drawingml/2006/main" xmlns:r="http://schemas.openxmlformats.org/officeDocument/2006/relationships" xmlns:p="http://schemas.openxmlformats.org/presentationml/2006/main">
  <p:tag name="NUM" val="5"/>
</p:tagLst>
</file>

<file path=ppt/tags/tag45.xml><?xml version="1.0" encoding="utf-8"?>
<p:tagLst xmlns:a="http://schemas.openxmlformats.org/drawingml/2006/main" xmlns:r="http://schemas.openxmlformats.org/officeDocument/2006/relationships" xmlns:p="http://schemas.openxmlformats.org/presentationml/2006/main">
  <p:tag name="NUM" val="6"/>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4"/>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5"/>
</p:tagLst>
</file>

<file path=ppt/tags/tag51.xml><?xml version="1.0" encoding="utf-8"?>
<p:tagLst xmlns:a="http://schemas.openxmlformats.org/drawingml/2006/main" xmlns:r="http://schemas.openxmlformats.org/officeDocument/2006/relationships" xmlns:p="http://schemas.openxmlformats.org/presentationml/2006/main">
  <p:tag name="NUM" val="6"/>
</p:tagLst>
</file>

<file path=ppt/tags/tag52.xml><?xml version="1.0" encoding="utf-8"?>
<p:tagLst xmlns:a="http://schemas.openxmlformats.org/drawingml/2006/main" xmlns:r="http://schemas.openxmlformats.org/officeDocument/2006/relationships" xmlns:p="http://schemas.openxmlformats.org/presentationml/2006/main">
  <p:tag name="NUM" val="7"/>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4.xml><?xml version="1.0" encoding="utf-8"?>
<p:tagLst xmlns:a="http://schemas.openxmlformats.org/drawingml/2006/main" xmlns:r="http://schemas.openxmlformats.org/officeDocument/2006/relationships" xmlns:p="http://schemas.openxmlformats.org/presentationml/2006/main">
  <p:tag name="NUM" val="2"/>
</p:tagLst>
</file>

<file path=ppt/tags/tag55.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4"/>
</p:tagLst>
</file>

<file path=ppt/tags/tag57.xml><?xml version="1.0" encoding="utf-8"?>
<p:tagLst xmlns:a="http://schemas.openxmlformats.org/drawingml/2006/main" xmlns:r="http://schemas.openxmlformats.org/officeDocument/2006/relationships" xmlns:p="http://schemas.openxmlformats.org/presentationml/2006/main">
  <p:tag name="NUM" val="5"/>
</p:tagLst>
</file>

<file path=ppt/tags/tag58.xml><?xml version="1.0" encoding="utf-8"?>
<p:tagLst xmlns:a="http://schemas.openxmlformats.org/drawingml/2006/main" xmlns:r="http://schemas.openxmlformats.org/officeDocument/2006/relationships" xmlns:p="http://schemas.openxmlformats.org/presentationml/2006/main">
  <p:tag name="NUM" val="6"/>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4"/>
</p:tagLst>
</file>

<file path=ppt/tags/tag63.xml><?xml version="1.0" encoding="utf-8"?>
<p:tagLst xmlns:a="http://schemas.openxmlformats.org/drawingml/2006/main" xmlns:r="http://schemas.openxmlformats.org/officeDocument/2006/relationships" xmlns:p="http://schemas.openxmlformats.org/presentationml/2006/main">
  <p:tag name="NUM" val="5"/>
</p:tagLst>
</file>

<file path=ppt/tags/tag64.xml><?xml version="1.0" encoding="utf-8"?>
<p:tagLst xmlns:a="http://schemas.openxmlformats.org/drawingml/2006/main" xmlns:r="http://schemas.openxmlformats.org/officeDocument/2006/relationships" xmlns:p="http://schemas.openxmlformats.org/presentationml/2006/main">
  <p:tag name="NUM" val="6"/>
</p:tagLst>
</file>

<file path=ppt/tags/tag65.xml><?xml version="1.0" encoding="utf-8"?>
<p:tagLst xmlns:a="http://schemas.openxmlformats.org/drawingml/2006/main" xmlns:r="http://schemas.openxmlformats.org/officeDocument/2006/relationships" xmlns:p="http://schemas.openxmlformats.org/presentationml/2006/main">
  <p:tag name="NUM" val="7"/>
</p:tagLst>
</file>

<file path=ppt/tags/tag66.xml><?xml version="1.0" encoding="utf-8"?>
<p:tagLst xmlns:a="http://schemas.openxmlformats.org/drawingml/2006/main" xmlns:r="http://schemas.openxmlformats.org/officeDocument/2006/relationships" xmlns:p="http://schemas.openxmlformats.org/presentationml/2006/main">
  <p:tag name="NUM" val="8"/>
</p:tagLst>
</file>

<file path=ppt/tags/tag67.xml><?xml version="1.0" encoding="utf-8"?>
<p:tagLst xmlns:a="http://schemas.openxmlformats.org/drawingml/2006/main" xmlns:r="http://schemas.openxmlformats.org/officeDocument/2006/relationships" xmlns:p="http://schemas.openxmlformats.org/presentationml/2006/main">
  <p:tag name="NUM" val="9"/>
</p:tagLst>
</file>

<file path=ppt/tags/tag68.xml><?xml version="1.0" encoding="utf-8"?>
<p:tagLst xmlns:a="http://schemas.openxmlformats.org/drawingml/2006/main" xmlns:r="http://schemas.openxmlformats.org/officeDocument/2006/relationships" xmlns:p="http://schemas.openxmlformats.org/presentationml/2006/main">
  <p:tag name="NUM" val="10"/>
</p:tagLst>
</file>

<file path=ppt/tags/tag69.xml><?xml version="1.0" encoding="utf-8"?>
<p:tagLst xmlns:a="http://schemas.openxmlformats.org/drawingml/2006/main" xmlns:r="http://schemas.openxmlformats.org/officeDocument/2006/relationships" xmlns:p="http://schemas.openxmlformats.org/presentationml/2006/main">
  <p:tag name="NUM" val="11"/>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2"/>
</p:tagLst>
</file>

<file path=ppt/tags/tag71.xml><?xml version="1.0" encoding="utf-8"?>
<p:tagLst xmlns:a="http://schemas.openxmlformats.org/drawingml/2006/main" xmlns:r="http://schemas.openxmlformats.org/officeDocument/2006/relationships" xmlns:p="http://schemas.openxmlformats.org/presentationml/2006/main">
  <p:tag name="NUM" val="13"/>
</p:tagLst>
</file>

<file path=ppt/tags/tag72.xml><?xml version="1.0" encoding="utf-8"?>
<p:tagLst xmlns:a="http://schemas.openxmlformats.org/drawingml/2006/main" xmlns:r="http://schemas.openxmlformats.org/officeDocument/2006/relationships" xmlns:p="http://schemas.openxmlformats.org/presentationml/2006/main">
  <p:tag name="NUM" val="14"/>
</p:tagLst>
</file>

<file path=ppt/tags/tag73.xml><?xml version="1.0" encoding="utf-8"?>
<p:tagLst xmlns:a="http://schemas.openxmlformats.org/drawingml/2006/main" xmlns:r="http://schemas.openxmlformats.org/officeDocument/2006/relationships" xmlns:p="http://schemas.openxmlformats.org/presentationml/2006/main">
  <p:tag name="NUM" val="15"/>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5"/>
</p:tagLst>
</file>

<file path=ppt/tags/tag79.xml><?xml version="1.0" encoding="utf-8"?>
<p:tagLst xmlns:a="http://schemas.openxmlformats.org/drawingml/2006/main" xmlns:r="http://schemas.openxmlformats.org/officeDocument/2006/relationships" xmlns:p="http://schemas.openxmlformats.org/presentationml/2006/main">
  <p:tag name="NUM" val="6"/>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2"/>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4"/>
</p:tagLst>
</file>

<file path=ppt/tags/tag86.xml><?xml version="1.0" encoding="utf-8"?>
<p:tagLst xmlns:a="http://schemas.openxmlformats.org/drawingml/2006/main" xmlns:r="http://schemas.openxmlformats.org/officeDocument/2006/relationships" xmlns:p="http://schemas.openxmlformats.org/presentationml/2006/main">
  <p:tag name="NUM" val="5"/>
</p:tagLst>
</file>

<file path=ppt/tags/tag87.xml><?xml version="1.0" encoding="utf-8"?>
<p:tagLst xmlns:a="http://schemas.openxmlformats.org/drawingml/2006/main" xmlns:r="http://schemas.openxmlformats.org/officeDocument/2006/relationships" xmlns:p="http://schemas.openxmlformats.org/presentationml/2006/main">
  <p:tag name="NUM" val="6"/>
</p:tagLst>
</file>

<file path=ppt/tags/tag88.xml><?xml version="1.0" encoding="utf-8"?>
<p:tagLst xmlns:a="http://schemas.openxmlformats.org/drawingml/2006/main" xmlns:r="http://schemas.openxmlformats.org/officeDocument/2006/relationships" xmlns:p="http://schemas.openxmlformats.org/presentationml/2006/main">
  <p:tag name="NUM" val="7"/>
</p:tagLst>
</file>

<file path=ppt/tags/tag89.xml><?xml version="1.0" encoding="utf-8"?>
<p:tagLst xmlns:a="http://schemas.openxmlformats.org/drawingml/2006/main" xmlns:r="http://schemas.openxmlformats.org/officeDocument/2006/relationships" xmlns:p="http://schemas.openxmlformats.org/presentationml/2006/main">
  <p:tag name="NUM" val="8"/>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9"/>
</p:tagLst>
</file>

<file path=ppt/tags/tag91.xml><?xml version="1.0" encoding="utf-8"?>
<p:tagLst xmlns:a="http://schemas.openxmlformats.org/drawingml/2006/main" xmlns:r="http://schemas.openxmlformats.org/officeDocument/2006/relationships" xmlns:p="http://schemas.openxmlformats.org/presentationml/2006/main">
  <p:tag name="NUM" val="10"/>
</p:tagLst>
</file>

<file path=ppt/tags/tag92.xml><?xml version="1.0" encoding="utf-8"?>
<p:tagLst xmlns:a="http://schemas.openxmlformats.org/drawingml/2006/main" xmlns:r="http://schemas.openxmlformats.org/officeDocument/2006/relationships" xmlns:p="http://schemas.openxmlformats.org/presentationml/2006/main">
  <p:tag name="NUM" val="11"/>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4"/>
</p:tagLst>
</file>

<file path=ppt/tags/tag97.xml><?xml version="1.0" encoding="utf-8"?>
<p:tagLst xmlns:a="http://schemas.openxmlformats.org/drawingml/2006/main" xmlns:r="http://schemas.openxmlformats.org/officeDocument/2006/relationships" xmlns:p="http://schemas.openxmlformats.org/presentationml/2006/main">
  <p:tag name="NUM" val="5"/>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Traslucent Food Restaurant Company Profile by Slidesgo">
  <a:themeElements>
    <a:clrScheme name="Simple Light">
      <a:dk1>
        <a:srgbClr val="2F2F2F"/>
      </a:dk1>
      <a:lt1>
        <a:srgbClr val="FFFDF8"/>
      </a:lt1>
      <a:dk2>
        <a:srgbClr val="E1D5A8"/>
      </a:dk2>
      <a:lt2>
        <a:srgbClr val="F79C23"/>
      </a:lt2>
      <a:accent1>
        <a:srgbClr val="FFDF63"/>
      </a:accent1>
      <a:accent2>
        <a:srgbClr val="EC6670"/>
      </a:accent2>
      <a:accent3>
        <a:srgbClr val="91A466"/>
      </a:accent3>
      <a:accent4>
        <a:srgbClr val="50A4D8"/>
      </a:accent4>
      <a:accent5>
        <a:srgbClr val="7F6285"/>
      </a:accent5>
      <a:accent6>
        <a:srgbClr val="BCB2BE"/>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8555</TotalTime>
  <Words>3425</Words>
  <Application>Microsoft Macintosh PowerPoint</Application>
  <PresentationFormat>Affichage à l'écran (16:9)</PresentationFormat>
  <Paragraphs>223</Paragraphs>
  <Slides>57</Slides>
  <Notes>57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57</vt:i4>
      </vt:variant>
    </vt:vector>
  </HeadingPairs>
  <TitlesOfParts>
    <vt:vector size="64" baseType="lpstr">
      <vt:lpstr>Helvetica Neue</vt:lpstr>
      <vt:lpstr>Nunito</vt:lpstr>
      <vt:lpstr>Arial</vt:lpstr>
      <vt:lpstr>Prompt</vt:lpstr>
      <vt:lpstr>Comfortaa</vt:lpstr>
      <vt:lpstr>Arial</vt:lpstr>
      <vt:lpstr>Traslucent Food Restaurant Company Profile by Slidesgo</vt:lpstr>
      <vt:lpstr>Présentation PowerPoint</vt:lpstr>
      <vt:lpstr>Sommaire</vt:lpstr>
      <vt:lpstr>Contexte</vt:lpstr>
      <vt:lpstr>Contexte</vt:lpstr>
      <vt:lpstr>Comprendre</vt:lpstr>
      <vt:lpstr>Utilité</vt:lpstr>
      <vt:lpstr>Source</vt:lpstr>
      <vt:lpstr>Récolte de données</vt:lpstr>
      <vt:lpstr>Solutions</vt:lpstr>
      <vt:lpstr>Les données</vt:lpstr>
      <vt:lpstr>Sources</vt:lpstr>
      <vt:lpstr>API</vt:lpstr>
      <vt:lpstr>API</vt:lpstr>
      <vt:lpstr>API</vt:lpstr>
      <vt:lpstr>API</vt:lpstr>
      <vt:lpstr>API</vt:lpstr>
      <vt:lpstr>API</vt:lpstr>
      <vt:lpstr>API</vt:lpstr>
      <vt:lpstr>Le NLP</vt:lpstr>
      <vt:lpstr>NLP</vt:lpstr>
      <vt:lpstr>NLP</vt:lpstr>
      <vt:lpstr>NLP</vt:lpstr>
      <vt:lpstr>NLP</vt:lpstr>
      <vt:lpstr>NLP</vt:lpstr>
      <vt:lpstr>NLP</vt:lpstr>
      <vt:lpstr>NLP</vt:lpstr>
      <vt:lpstr>NLP</vt:lpstr>
      <vt:lpstr>NLP</vt:lpstr>
      <vt:lpstr>NLP</vt:lpstr>
      <vt:lpstr>NLP</vt:lpstr>
      <vt:lpstr>Présentation PowerPoint</vt:lpstr>
      <vt:lpstr>Bag of Words</vt:lpstr>
      <vt:lpstr>TF-IDF</vt:lpstr>
      <vt:lpstr>Réduction de dimension</vt:lpstr>
      <vt:lpstr>LDA</vt:lpstr>
      <vt:lpstr>Présentation PowerPoint</vt:lpstr>
      <vt:lpstr>NLP</vt:lpstr>
      <vt:lpstr>NLP</vt:lpstr>
      <vt:lpstr>NLP</vt:lpstr>
      <vt:lpstr>NLP</vt:lpstr>
      <vt:lpstr>Vision par ordinateur</vt:lpstr>
      <vt:lpstr>CV</vt:lpstr>
      <vt:lpstr>CV</vt:lpstr>
      <vt:lpstr>CV</vt:lpstr>
      <vt:lpstr>CV</vt:lpstr>
      <vt:lpstr>CV</vt:lpstr>
      <vt:lpstr>CV</vt:lpstr>
      <vt:lpstr>CV</vt:lpstr>
      <vt:lpstr>CV</vt:lpstr>
      <vt:lpstr>CV</vt:lpstr>
      <vt:lpstr>CV</vt:lpstr>
      <vt:lpstr>CV</vt:lpstr>
      <vt:lpstr>CV</vt:lpstr>
      <vt:lpstr>CV</vt:lpstr>
      <vt:lpstr>Visualisation</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Moi</dc:creator>
  <cp:lastModifiedBy>Abdessamad Derraz</cp:lastModifiedBy>
  <cp:revision>95</cp:revision>
  <dcterms:modified xsi:type="dcterms:W3CDTF">2021-11-27T16:27:42Z</dcterms:modified>
</cp:coreProperties>
</file>